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4" r:id="rId4"/>
    <p:sldId id="259" r:id="rId5"/>
    <p:sldId id="277" r:id="rId6"/>
    <p:sldId id="295" r:id="rId7"/>
    <p:sldId id="266" r:id="rId8"/>
    <p:sldId id="267" r:id="rId9"/>
    <p:sldId id="268" r:id="rId10"/>
    <p:sldId id="288" r:id="rId11"/>
    <p:sldId id="289" r:id="rId12"/>
    <p:sldId id="290" r:id="rId13"/>
    <p:sldId id="270" r:id="rId14"/>
    <p:sldId id="271" r:id="rId15"/>
    <p:sldId id="286" r:id="rId16"/>
    <p:sldId id="287" r:id="rId17"/>
    <p:sldId id="291" r:id="rId18"/>
    <p:sldId id="298" r:id="rId19"/>
    <p:sldId id="276" r:id="rId20"/>
    <p:sldId id="273" r:id="rId21"/>
    <p:sldId id="274" r:id="rId22"/>
    <p:sldId id="275" r:id="rId23"/>
    <p:sldId id="293" r:id="rId24"/>
    <p:sldId id="281" r:id="rId25"/>
    <p:sldId id="278" r:id="rId26"/>
    <p:sldId id="279" r:id="rId27"/>
    <p:sldId id="280" r:id="rId28"/>
    <p:sldId id="296" r:id="rId29"/>
    <p:sldId id="282" r:id="rId30"/>
    <p:sldId id="283" r:id="rId31"/>
    <p:sldId id="284" r:id="rId32"/>
    <p:sldId id="285" r:id="rId33"/>
    <p:sldId id="297" r:id="rId34"/>
    <p:sldId id="263" r:id="rId35"/>
    <p:sldId id="292" r:id="rId36"/>
    <p:sldId id="299" r:id="rId37"/>
    <p:sldId id="262" r:id="rId38"/>
    <p:sldId id="300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6E67-DF4A-4544-A3A4-F57FFD654895}" v="3761" dt="2023-10-16T03:10:08.555"/>
    <p1510:client id="{2D5E39EE-92AB-4096-8771-890DDD83B98D}" v="231" dt="2023-10-15T02:37:19.151"/>
    <p1510:client id="{3550984F-0481-4D48-8024-D8527C189ED1}" v="37" dt="2023-10-16T00:13:36.140"/>
    <p1510:client id="{3630446A-2FBE-4B83-8697-7631EC7F6210}" v="22" dt="2023-10-09T03:31:25.869"/>
    <p1510:client id="{53CAA855-FF54-4BFD-90E3-3E96EBEC47E8}" v="1" dt="2023-10-14T19:30:45.555"/>
    <p1510:client id="{709F1D48-E83F-4A04-8A62-CD4172B6BB56}" v="4" dt="2023-10-28T15:27:18.739"/>
    <p1510:client id="{8BE5F8AA-5F77-4924-9B4C-F7347427AB4B}" v="2595" dt="2023-10-27T07:53:01.574"/>
    <p1510:client id="{8DE5DFF4-AED2-4050-AD03-DC78F152822B}" v="30" dt="2023-10-09T03:33:31.205"/>
    <p1510:client id="{8DECE57A-A107-462D-8947-CB4EF47B8BAC}" v="558" dt="2023-10-02T05:53:20.968"/>
    <p1510:client id="{8ED191E3-2F68-43DA-BF3E-1BBA2D0C2D3C}" v="1550" dt="2023-10-21T04:16:26.684"/>
    <p1510:client id="{8FC746A2-15A8-4D16-B170-C3493C785142}" v="1521" dt="2023-10-27T06:38:55.218"/>
    <p1510:client id="{9781E0AC-4AA0-4007-9C0C-DFB9B01211C4}" v="1687" dt="2023-10-15T23:42:28.458"/>
    <p1510:client id="{9A48D933-CA42-4B9E-8CFE-90FDD82EA1D6}" v="2014" dt="2023-10-15T03:54:01.204"/>
    <p1510:client id="{B3356AB4-C58C-47AD-84AA-96B4E6B0082B}" v="121" dt="2023-10-02T05:22:06.358"/>
    <p1510:client id="{BFBEFC55-4E6C-4277-B68F-B8A18931F50C}" v="121" dt="2023-10-16T01:09:13.256"/>
    <p1510:client id="{BFD794A5-D456-4380-B2BA-9F3E1B52153A}" v="300" dt="2023-10-09T03:05:56.817"/>
    <p1510:client id="{DA338782-88AB-4F46-9640-DE827397F073}" v="3019" dt="2023-10-15T05:33:08.807"/>
    <p1510:client id="{DAEE7DB1-F164-4280-9A40-2D0FFBF41309}" v="933" dt="2023-10-09T02:00:44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Henrique Achcar" userId="855bc4c226b78800" providerId="Windows Live" clId="Web-{8ED191E3-2F68-43DA-BF3E-1BBA2D0C2D3C}"/>
    <pc:docChg chg="modSld">
      <pc:chgData name="Danilo Henrique Achcar" userId="855bc4c226b78800" providerId="Windows Live" clId="Web-{8ED191E3-2F68-43DA-BF3E-1BBA2D0C2D3C}" dt="2023-10-21T04:16:26.684" v="1114" actId="20577"/>
      <pc:docMkLst>
        <pc:docMk/>
      </pc:docMkLst>
      <pc:sldChg chg="delSp modSp">
        <pc:chgData name="Danilo Henrique Achcar" userId="855bc4c226b78800" providerId="Windows Live" clId="Web-{8ED191E3-2F68-43DA-BF3E-1BBA2D0C2D3C}" dt="2023-10-21T04:15:23.386" v="1101" actId="20577"/>
        <pc:sldMkLst>
          <pc:docMk/>
          <pc:sldMk cId="3963133771" sldId="263"/>
        </pc:sldMkLst>
        <pc:spChg chg="mod">
          <ac:chgData name="Danilo Henrique Achcar" userId="855bc4c226b78800" providerId="Windows Live" clId="Web-{8ED191E3-2F68-43DA-BF3E-1BBA2D0C2D3C}" dt="2023-10-21T04:15:23.386" v="1101" actId="20577"/>
          <ac:spMkLst>
            <pc:docMk/>
            <pc:sldMk cId="3963133771" sldId="263"/>
            <ac:spMk id="3" creationId="{EC475B06-CA56-7961-8498-5047B9E962A6}"/>
          </ac:spMkLst>
        </pc:spChg>
        <pc:spChg chg="del">
          <ac:chgData name="Danilo Henrique Achcar" userId="855bc4c226b78800" providerId="Windows Live" clId="Web-{8ED191E3-2F68-43DA-BF3E-1BBA2D0C2D3C}" dt="2023-10-21T04:07:58.155" v="843"/>
          <ac:spMkLst>
            <pc:docMk/>
            <pc:sldMk cId="3963133771" sldId="263"/>
            <ac:spMk id="9" creationId="{A541FBAA-B2E7-5903-2BD1-25082C6FB3A5}"/>
          </ac:spMkLst>
        </pc:spChg>
      </pc:sldChg>
      <pc:sldChg chg="modSp">
        <pc:chgData name="Danilo Henrique Achcar" userId="855bc4c226b78800" providerId="Windows Live" clId="Web-{8ED191E3-2F68-43DA-BF3E-1BBA2D0C2D3C}" dt="2023-10-21T03:26:58.450" v="152" actId="20577"/>
        <pc:sldMkLst>
          <pc:docMk/>
          <pc:sldMk cId="3372733852" sldId="270"/>
        </pc:sldMkLst>
        <pc:spChg chg="mod">
          <ac:chgData name="Danilo Henrique Achcar" userId="855bc4c226b78800" providerId="Windows Live" clId="Web-{8ED191E3-2F68-43DA-BF3E-1BBA2D0C2D3C}" dt="2023-10-21T03:26:58.450" v="152" actId="20577"/>
          <ac:spMkLst>
            <pc:docMk/>
            <pc:sldMk cId="3372733852" sldId="270"/>
            <ac:spMk id="11" creationId="{F608FB72-57AA-DC27-BCBB-89E22ACCB65E}"/>
          </ac:spMkLst>
        </pc:spChg>
      </pc:sldChg>
      <pc:sldChg chg="modSp">
        <pc:chgData name="Danilo Henrique Achcar" userId="855bc4c226b78800" providerId="Windows Live" clId="Web-{8ED191E3-2F68-43DA-BF3E-1BBA2D0C2D3C}" dt="2023-10-21T03:31:12.206" v="260" actId="20577"/>
        <pc:sldMkLst>
          <pc:docMk/>
          <pc:sldMk cId="3731102173" sldId="275"/>
        </pc:sldMkLst>
        <pc:spChg chg="mod">
          <ac:chgData name="Danilo Henrique Achcar" userId="855bc4c226b78800" providerId="Windows Live" clId="Web-{8ED191E3-2F68-43DA-BF3E-1BBA2D0C2D3C}" dt="2023-10-21T03:31:12.206" v="260" actId="20577"/>
          <ac:spMkLst>
            <pc:docMk/>
            <pc:sldMk cId="3731102173" sldId="275"/>
            <ac:spMk id="11" creationId="{D342A11C-4C7C-51F4-3DA3-EBDFEEBC1424}"/>
          </ac:spMkLst>
        </pc:spChg>
      </pc:sldChg>
      <pc:sldChg chg="modSp">
        <pc:chgData name="Danilo Henrique Achcar" userId="855bc4c226b78800" providerId="Windows Live" clId="Web-{8ED191E3-2F68-43DA-BF3E-1BBA2D0C2D3C}" dt="2023-10-21T03:33:05.037" v="262" actId="20577"/>
        <pc:sldMkLst>
          <pc:docMk/>
          <pc:sldMk cId="2397095704" sldId="280"/>
        </pc:sldMkLst>
        <pc:spChg chg="mod">
          <ac:chgData name="Danilo Henrique Achcar" userId="855bc4c226b78800" providerId="Windows Live" clId="Web-{8ED191E3-2F68-43DA-BF3E-1BBA2D0C2D3C}" dt="2023-10-21T03:33:05.037" v="262" actId="20577"/>
          <ac:spMkLst>
            <pc:docMk/>
            <pc:sldMk cId="2397095704" sldId="280"/>
            <ac:spMk id="11" creationId="{E3D7FAB2-8173-72A9-FC79-25C080232AD5}"/>
          </ac:spMkLst>
        </pc:spChg>
      </pc:sldChg>
      <pc:sldChg chg="modSp">
        <pc:chgData name="Danilo Henrique Achcar" userId="855bc4c226b78800" providerId="Windows Live" clId="Web-{8ED191E3-2F68-43DA-BF3E-1BBA2D0C2D3C}" dt="2023-10-21T03:31:21.175" v="261" actId="14100"/>
        <pc:sldMkLst>
          <pc:docMk/>
          <pc:sldMk cId="1688078377" sldId="281"/>
        </pc:sldMkLst>
        <pc:spChg chg="mod">
          <ac:chgData name="Danilo Henrique Achcar" userId="855bc4c226b78800" providerId="Windows Live" clId="Web-{8ED191E3-2F68-43DA-BF3E-1BBA2D0C2D3C}" dt="2023-10-21T03:31:21.175" v="261" actId="14100"/>
          <ac:spMkLst>
            <pc:docMk/>
            <pc:sldMk cId="1688078377" sldId="281"/>
            <ac:spMk id="2" creationId="{0DAD6D47-0232-B2A1-0258-BAC95815F30D}"/>
          </ac:spMkLst>
        </pc:spChg>
      </pc:sldChg>
      <pc:sldChg chg="addSp delSp modSp">
        <pc:chgData name="Danilo Henrique Achcar" userId="855bc4c226b78800" providerId="Windows Live" clId="Web-{8ED191E3-2F68-43DA-BF3E-1BBA2D0C2D3C}" dt="2023-10-21T03:33:40.554" v="265"/>
        <pc:sldMkLst>
          <pc:docMk/>
          <pc:sldMk cId="2219656170" sldId="282"/>
        </pc:sldMkLst>
        <pc:spChg chg="mod">
          <ac:chgData name="Danilo Henrique Achcar" userId="855bc4c226b78800" providerId="Windows Live" clId="Web-{8ED191E3-2F68-43DA-BF3E-1BBA2D0C2D3C}" dt="2023-10-21T03:33:39.163" v="264" actId="1076"/>
          <ac:spMkLst>
            <pc:docMk/>
            <pc:sldMk cId="2219656170" sldId="282"/>
            <ac:spMk id="2" creationId="{0DAD6D47-0232-B2A1-0258-BAC95815F30D}"/>
          </ac:spMkLst>
        </pc:spChg>
        <pc:spChg chg="add del mod">
          <ac:chgData name="Danilo Henrique Achcar" userId="855bc4c226b78800" providerId="Windows Live" clId="Web-{8ED191E3-2F68-43DA-BF3E-1BBA2D0C2D3C}" dt="2023-10-21T03:33:40.554" v="265"/>
          <ac:spMkLst>
            <pc:docMk/>
            <pc:sldMk cId="2219656170" sldId="282"/>
            <ac:spMk id="5" creationId="{92114D7F-33D6-74DD-2F4A-8046211AE9EC}"/>
          </ac:spMkLst>
        </pc:spChg>
        <pc:spChg chg="del">
          <ac:chgData name="Danilo Henrique Achcar" userId="855bc4c226b78800" providerId="Windows Live" clId="Web-{8ED191E3-2F68-43DA-BF3E-1BBA2D0C2D3C}" dt="2023-10-21T03:33:36.085" v="263"/>
          <ac:spMkLst>
            <pc:docMk/>
            <pc:sldMk cId="2219656170" sldId="282"/>
            <ac:spMk id="6" creationId="{A49B7DC1-2012-3B1C-3D59-EFE50F760FD3}"/>
          </ac:spMkLst>
        </pc:spChg>
      </pc:sldChg>
      <pc:sldChg chg="modSp">
        <pc:chgData name="Danilo Henrique Achcar" userId="855bc4c226b78800" providerId="Windows Live" clId="Web-{8ED191E3-2F68-43DA-BF3E-1BBA2D0C2D3C}" dt="2023-10-21T03:35:27.729" v="313" actId="20577"/>
        <pc:sldMkLst>
          <pc:docMk/>
          <pc:sldMk cId="876441339" sldId="283"/>
        </pc:sldMkLst>
        <pc:spChg chg="mod">
          <ac:chgData name="Danilo Henrique Achcar" userId="855bc4c226b78800" providerId="Windows Live" clId="Web-{8ED191E3-2F68-43DA-BF3E-1BBA2D0C2D3C}" dt="2023-10-21T03:35:27.729" v="313" actId="20577"/>
          <ac:spMkLst>
            <pc:docMk/>
            <pc:sldMk cId="876441339" sldId="283"/>
            <ac:spMk id="3" creationId="{6D2A5A25-4614-EE7F-EEA9-AB6038C51DC2}"/>
          </ac:spMkLst>
        </pc:spChg>
      </pc:sldChg>
      <pc:sldChg chg="modSp">
        <pc:chgData name="Danilo Henrique Achcar" userId="855bc4c226b78800" providerId="Windows Live" clId="Web-{8ED191E3-2F68-43DA-BF3E-1BBA2D0C2D3C}" dt="2023-10-21T03:35:53.245" v="348" actId="20577"/>
        <pc:sldMkLst>
          <pc:docMk/>
          <pc:sldMk cId="1461540839" sldId="284"/>
        </pc:sldMkLst>
        <pc:spChg chg="mod">
          <ac:chgData name="Danilo Henrique Achcar" userId="855bc4c226b78800" providerId="Windows Live" clId="Web-{8ED191E3-2F68-43DA-BF3E-1BBA2D0C2D3C}" dt="2023-10-21T03:35:53.245" v="348" actId="20577"/>
          <ac:spMkLst>
            <pc:docMk/>
            <pc:sldMk cId="1461540839" sldId="284"/>
            <ac:spMk id="11" creationId="{9EB41125-E40E-3CD6-449D-DB0CA6EBA439}"/>
          </ac:spMkLst>
        </pc:spChg>
      </pc:sldChg>
      <pc:sldChg chg="addSp delSp modSp">
        <pc:chgData name="Danilo Henrique Achcar" userId="855bc4c226b78800" providerId="Windows Live" clId="Web-{8ED191E3-2F68-43DA-BF3E-1BBA2D0C2D3C}" dt="2023-10-21T03:52:28.691" v="696" actId="20577"/>
        <pc:sldMkLst>
          <pc:docMk/>
          <pc:sldMk cId="2073817049" sldId="285"/>
        </pc:sldMkLst>
        <pc:spChg chg="add del mod">
          <ac:chgData name="Danilo Henrique Achcar" userId="855bc4c226b78800" providerId="Windows Live" clId="Web-{8ED191E3-2F68-43DA-BF3E-1BBA2D0C2D3C}" dt="2023-10-21T03:49:06.717" v="383"/>
          <ac:spMkLst>
            <pc:docMk/>
            <pc:sldMk cId="2073817049" sldId="285"/>
            <ac:spMk id="3" creationId="{3413C1ED-16BD-9899-F05F-24EAEE224AE2}"/>
          </ac:spMkLst>
        </pc:spChg>
        <pc:spChg chg="mod">
          <ac:chgData name="Danilo Henrique Achcar" userId="855bc4c226b78800" providerId="Windows Live" clId="Web-{8ED191E3-2F68-43DA-BF3E-1BBA2D0C2D3C}" dt="2023-10-21T03:52:28.691" v="696" actId="20577"/>
          <ac:spMkLst>
            <pc:docMk/>
            <pc:sldMk cId="2073817049" sldId="285"/>
            <ac:spMk id="11" creationId="{E31A2AEC-C2D5-0FE1-C6C6-F28E93EF752F}"/>
          </ac:spMkLst>
        </pc:spChg>
        <pc:picChg chg="add mod ord">
          <ac:chgData name="Danilo Henrique Achcar" userId="855bc4c226b78800" providerId="Windows Live" clId="Web-{8ED191E3-2F68-43DA-BF3E-1BBA2D0C2D3C}" dt="2023-10-21T03:52:07.768" v="695" actId="14100"/>
          <ac:picMkLst>
            <pc:docMk/>
            <pc:sldMk cId="2073817049" sldId="285"/>
            <ac:picMk id="5" creationId="{4E15D4C8-1566-6A5E-F009-946566F93307}"/>
          </ac:picMkLst>
        </pc:picChg>
        <pc:picChg chg="del">
          <ac:chgData name="Danilo Henrique Achcar" userId="855bc4c226b78800" providerId="Windows Live" clId="Web-{8ED191E3-2F68-43DA-BF3E-1BBA2D0C2D3C}" dt="2023-10-21T03:48:51.591" v="382"/>
          <ac:picMkLst>
            <pc:docMk/>
            <pc:sldMk cId="2073817049" sldId="285"/>
            <ac:picMk id="8" creationId="{6D5BCDA0-5181-5514-2E69-93F5C622A040}"/>
          </ac:picMkLst>
        </pc:picChg>
      </pc:sldChg>
      <pc:sldChg chg="modSp">
        <pc:chgData name="Danilo Henrique Achcar" userId="855bc4c226b78800" providerId="Windows Live" clId="Web-{8ED191E3-2F68-43DA-BF3E-1BBA2D0C2D3C}" dt="2023-10-21T03:27:52.467" v="183" actId="20577"/>
        <pc:sldMkLst>
          <pc:docMk/>
          <pc:sldMk cId="2213776557" sldId="286"/>
        </pc:sldMkLst>
        <pc:spChg chg="mod">
          <ac:chgData name="Danilo Henrique Achcar" userId="855bc4c226b78800" providerId="Windows Live" clId="Web-{8ED191E3-2F68-43DA-BF3E-1BBA2D0C2D3C}" dt="2023-10-21T03:27:52.467" v="183" actId="20577"/>
          <ac:spMkLst>
            <pc:docMk/>
            <pc:sldMk cId="2213776557" sldId="286"/>
            <ac:spMk id="11" creationId="{65F683C6-3C1F-9359-7AC0-DC46FA745091}"/>
          </ac:spMkLst>
        </pc:spChg>
      </pc:sldChg>
      <pc:sldChg chg="modSp">
        <pc:chgData name="Danilo Henrique Achcar" userId="855bc4c226b78800" providerId="Windows Live" clId="Web-{8ED191E3-2F68-43DA-BF3E-1BBA2D0C2D3C}" dt="2023-10-21T03:28:46.312" v="231" actId="20577"/>
        <pc:sldMkLst>
          <pc:docMk/>
          <pc:sldMk cId="6395551" sldId="287"/>
        </pc:sldMkLst>
        <pc:spChg chg="mod">
          <ac:chgData name="Danilo Henrique Achcar" userId="855bc4c226b78800" providerId="Windows Live" clId="Web-{8ED191E3-2F68-43DA-BF3E-1BBA2D0C2D3C}" dt="2023-10-21T03:28:46.312" v="231" actId="20577"/>
          <ac:spMkLst>
            <pc:docMk/>
            <pc:sldMk cId="6395551" sldId="287"/>
            <ac:spMk id="11" creationId="{0838ED30-CF87-8C22-CEC4-572A83B544DD}"/>
          </ac:spMkLst>
        </pc:spChg>
      </pc:sldChg>
      <pc:sldChg chg="modSp">
        <pc:chgData name="Danilo Henrique Achcar" userId="855bc4c226b78800" providerId="Windows Live" clId="Web-{8ED191E3-2F68-43DA-BF3E-1BBA2D0C2D3C}" dt="2023-10-21T03:25:21.244" v="118" actId="20577"/>
        <pc:sldMkLst>
          <pc:docMk/>
          <pc:sldMk cId="3273868091" sldId="289"/>
        </pc:sldMkLst>
        <pc:spChg chg="mod">
          <ac:chgData name="Danilo Henrique Achcar" userId="855bc4c226b78800" providerId="Windows Live" clId="Web-{8ED191E3-2F68-43DA-BF3E-1BBA2D0C2D3C}" dt="2023-10-21T03:25:21.244" v="118" actId="20577"/>
          <ac:spMkLst>
            <pc:docMk/>
            <pc:sldMk cId="3273868091" sldId="289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ED191E3-2F68-43DA-BF3E-1BBA2D0C2D3C}" dt="2023-10-21T03:26:15.855" v="127" actId="20577"/>
        <pc:sldMkLst>
          <pc:docMk/>
          <pc:sldMk cId="2163164523" sldId="290"/>
        </pc:sldMkLst>
        <pc:spChg chg="mod">
          <ac:chgData name="Danilo Henrique Achcar" userId="855bc4c226b78800" providerId="Windows Live" clId="Web-{8ED191E3-2F68-43DA-BF3E-1BBA2D0C2D3C}" dt="2023-10-21T03:26:15.855" v="127" actId="20577"/>
          <ac:spMkLst>
            <pc:docMk/>
            <pc:sldMk cId="2163164523" sldId="290"/>
            <ac:spMk id="6" creationId="{1940ECB9-4BC7-24F4-746B-34255C815494}"/>
          </ac:spMkLst>
        </pc:spChg>
      </pc:sldChg>
      <pc:sldChg chg="modSp">
        <pc:chgData name="Danilo Henrique Achcar" userId="855bc4c226b78800" providerId="Windows Live" clId="Web-{8ED191E3-2F68-43DA-BF3E-1BBA2D0C2D3C}" dt="2023-10-21T03:29:53.626" v="253" actId="20577"/>
        <pc:sldMkLst>
          <pc:docMk/>
          <pc:sldMk cId="3044235386" sldId="291"/>
        </pc:sldMkLst>
        <pc:spChg chg="mod">
          <ac:chgData name="Danilo Henrique Achcar" userId="855bc4c226b78800" providerId="Windows Live" clId="Web-{8ED191E3-2F68-43DA-BF3E-1BBA2D0C2D3C}" dt="2023-10-21T03:29:53.626" v="253" actId="20577"/>
          <ac:spMkLst>
            <pc:docMk/>
            <pc:sldMk cId="3044235386" sldId="291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ED191E3-2F68-43DA-BF3E-1BBA2D0C2D3C}" dt="2023-10-21T04:16:26.684" v="1114" actId="20577"/>
        <pc:sldMkLst>
          <pc:docMk/>
          <pc:sldMk cId="836167797" sldId="292"/>
        </pc:sldMkLst>
        <pc:spChg chg="mod">
          <ac:chgData name="Danilo Henrique Achcar" userId="855bc4c226b78800" providerId="Windows Live" clId="Web-{8ED191E3-2F68-43DA-BF3E-1BBA2D0C2D3C}" dt="2023-10-21T04:16:26.684" v="1114" actId="20577"/>
          <ac:spMkLst>
            <pc:docMk/>
            <pc:sldMk cId="836167797" sldId="292"/>
            <ac:spMk id="3" creationId="{EC475B06-CA56-7961-8498-5047B9E962A6}"/>
          </ac:spMkLst>
        </pc:spChg>
      </pc:sldChg>
    </pc:docChg>
  </pc:docChgLst>
  <pc:docChgLst>
    <pc:chgData name="Danilo Henrique Achcar" userId="855bc4c226b78800" providerId="Windows Live" clId="Web-{BFD794A5-D456-4380-B2BA-9F3E1B52153A}"/>
    <pc:docChg chg="addSld delSld modSld sldOrd">
      <pc:chgData name="Danilo Henrique Achcar" userId="855bc4c226b78800" providerId="Windows Live" clId="Web-{BFD794A5-D456-4380-B2BA-9F3E1B52153A}" dt="2023-10-09T03:05:54.473" v="261" actId="20577"/>
      <pc:docMkLst>
        <pc:docMk/>
      </pc:docMkLst>
      <pc:sldChg chg="addSp delSp">
        <pc:chgData name="Danilo Henrique Achcar" userId="855bc4c226b78800" providerId="Windows Live" clId="Web-{BFD794A5-D456-4380-B2BA-9F3E1B52153A}" dt="2023-10-09T02:55:12.193" v="128"/>
        <pc:sldMkLst>
          <pc:docMk/>
          <pc:sldMk cId="331967718" sldId="257"/>
        </pc:sldMkLst>
        <pc:spChg chg="add del">
          <ac:chgData name="Danilo Henrique Achcar" userId="855bc4c226b78800" providerId="Windows Live" clId="Web-{BFD794A5-D456-4380-B2BA-9F3E1B52153A}" dt="2023-10-09T02:55:12.193" v="128"/>
          <ac:spMkLst>
            <pc:docMk/>
            <pc:sldMk cId="331967718" sldId="257"/>
            <ac:spMk id="3" creationId="{BDA9B0BE-4351-00DB-3008-E5D3A8E14671}"/>
          </ac:spMkLst>
        </pc:spChg>
        <pc:graphicFrameChg chg="add del">
          <ac:chgData name="Danilo Henrique Achcar" userId="855bc4c226b78800" providerId="Windows Live" clId="Web-{BFD794A5-D456-4380-B2BA-9F3E1B52153A}" dt="2023-10-09T02:55:12.193" v="128"/>
          <ac:graphicFrameMkLst>
            <pc:docMk/>
            <pc:sldMk cId="331967718" sldId="257"/>
            <ac:graphicFrameMk id="6" creationId="{A83E9481-FEDC-24AA-970C-2AE24870BEAD}"/>
          </ac:graphicFrameMkLst>
        </pc:graphicFrameChg>
      </pc:sldChg>
      <pc:sldChg chg="addSp modSp mod setBg">
        <pc:chgData name="Danilo Henrique Achcar" userId="855bc4c226b78800" providerId="Windows Live" clId="Web-{BFD794A5-D456-4380-B2BA-9F3E1B52153A}" dt="2023-10-09T02:51:18.657" v="108"/>
        <pc:sldMkLst>
          <pc:docMk/>
          <pc:sldMk cId="2012909346" sldId="259"/>
        </pc:sldMkLst>
        <pc:spChg chg="mod ord">
          <ac:chgData name="Danilo Henrique Achcar" userId="855bc4c226b78800" providerId="Windows Live" clId="Web-{BFD794A5-D456-4380-B2BA-9F3E1B52153A}" dt="2023-10-09T02:51:18.657" v="108"/>
          <ac:spMkLst>
            <pc:docMk/>
            <pc:sldMk cId="2012909346" sldId="259"/>
            <ac:spMk id="2" creationId="{0DAD6D47-0232-B2A1-0258-BAC95815F30D}"/>
          </ac:spMkLst>
        </pc:spChg>
        <pc:spChg chg="mod">
          <ac:chgData name="Danilo Henrique Achcar" userId="855bc4c226b78800" providerId="Windows Live" clId="Web-{BFD794A5-D456-4380-B2BA-9F3E1B52153A}" dt="2023-10-09T02:51:18.657" v="108"/>
          <ac:spMkLst>
            <pc:docMk/>
            <pc:sldMk cId="2012909346" sldId="259"/>
            <ac:spMk id="3" creationId="{CAEAE786-E1BA-58E7-FD7F-AFDCCA0EDDCB}"/>
          </ac:spMkLst>
        </pc:spChg>
        <pc:spChg chg="mod">
          <ac:chgData name="Danilo Henrique Achcar" userId="855bc4c226b78800" providerId="Windows Live" clId="Web-{BFD794A5-D456-4380-B2BA-9F3E1B52153A}" dt="2023-10-09T02:51:18.657" v="108"/>
          <ac:spMkLst>
            <pc:docMk/>
            <pc:sldMk cId="2012909346" sldId="259"/>
            <ac:spMk id="4" creationId="{3DC1587A-2AB3-BB46-B331-4EA20BE952CA}"/>
          </ac:spMkLst>
        </pc:spChg>
        <pc:spChg chg="add">
          <ac:chgData name="Danilo Henrique Achcar" userId="855bc4c226b78800" providerId="Windows Live" clId="Web-{BFD794A5-D456-4380-B2BA-9F3E1B52153A}" dt="2023-10-09T02:51:18.657" v="108"/>
          <ac:spMkLst>
            <pc:docMk/>
            <pc:sldMk cId="2012909346" sldId="259"/>
            <ac:spMk id="10" creationId="{987A0FBA-CC04-4256-A8EB-BB3C543E989C}"/>
          </ac:spMkLst>
        </pc:spChg>
        <pc:spChg chg="add">
          <ac:chgData name="Danilo Henrique Achcar" userId="855bc4c226b78800" providerId="Windows Live" clId="Web-{BFD794A5-D456-4380-B2BA-9F3E1B52153A}" dt="2023-10-09T02:51:18.657" v="108"/>
          <ac:spMkLst>
            <pc:docMk/>
            <pc:sldMk cId="2012909346" sldId="259"/>
            <ac:spMk id="12" creationId="{E633B38B-B87A-4288-A20F-0223A6C27A5A}"/>
          </ac:spMkLst>
        </pc:spChg>
        <pc:picChg chg="add">
          <ac:chgData name="Danilo Henrique Achcar" userId="855bc4c226b78800" providerId="Windows Live" clId="Web-{BFD794A5-D456-4380-B2BA-9F3E1B52153A}" dt="2023-10-09T02:51:18.657" v="108"/>
          <ac:picMkLst>
            <pc:docMk/>
            <pc:sldMk cId="2012909346" sldId="259"/>
            <ac:picMk id="6" creationId="{D7CF4A79-2355-4423-1FAC-E95A3E7134CD}"/>
          </ac:picMkLst>
        </pc:picChg>
      </pc:sldChg>
      <pc:sldChg chg="modSp">
        <pc:chgData name="Danilo Henrique Achcar" userId="855bc4c226b78800" providerId="Windows Live" clId="Web-{BFD794A5-D456-4380-B2BA-9F3E1B52153A}" dt="2023-10-09T03:02:55.656" v="208" actId="20577"/>
        <pc:sldMkLst>
          <pc:docMk/>
          <pc:sldMk cId="464482702" sldId="262"/>
        </pc:sldMkLst>
        <pc:spChg chg="mod">
          <ac:chgData name="Danilo Henrique Achcar" userId="855bc4c226b78800" providerId="Windows Live" clId="Web-{BFD794A5-D456-4380-B2BA-9F3E1B52153A}" dt="2023-10-09T03:02:55.656" v="208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addSp delSp modSp mod setBg">
        <pc:chgData name="Danilo Henrique Achcar" userId="855bc4c226b78800" providerId="Windows Live" clId="Web-{BFD794A5-D456-4380-B2BA-9F3E1B52153A}" dt="2023-10-09T02:51:44.907" v="110"/>
        <pc:sldMkLst>
          <pc:docMk/>
          <pc:sldMk cId="1414101081" sldId="264"/>
        </pc:sldMkLst>
        <pc:spChg chg="mod ord">
          <ac:chgData name="Danilo Henrique Achcar" userId="855bc4c226b78800" providerId="Windows Live" clId="Web-{BFD794A5-D456-4380-B2BA-9F3E1B52153A}" dt="2023-10-09T02:51:44.907" v="110"/>
          <ac:spMkLst>
            <pc:docMk/>
            <pc:sldMk cId="1414101081" sldId="264"/>
            <ac:spMk id="2" creationId="{12C0732D-CACB-35E6-0241-C416B1B2AEA1}"/>
          </ac:spMkLst>
        </pc:spChg>
        <pc:spChg chg="mod">
          <ac:chgData name="Danilo Henrique Achcar" userId="855bc4c226b78800" providerId="Windows Live" clId="Web-{BFD794A5-D456-4380-B2BA-9F3E1B52153A}" dt="2023-10-09T02:51:44.907" v="110"/>
          <ac:spMkLst>
            <pc:docMk/>
            <pc:sldMk cId="1414101081" sldId="264"/>
            <ac:spMk id="3" creationId="{BDA9B0BE-4351-00DB-3008-E5D3A8E14671}"/>
          </ac:spMkLst>
        </pc:spChg>
        <pc:spChg chg="mod">
          <ac:chgData name="Danilo Henrique Achcar" userId="855bc4c226b78800" providerId="Windows Live" clId="Web-{BFD794A5-D456-4380-B2BA-9F3E1B52153A}" dt="2023-10-09T02:51:44.907" v="110"/>
          <ac:spMkLst>
            <pc:docMk/>
            <pc:sldMk cId="1414101081" sldId="264"/>
            <ac:spMk id="4" creationId="{6F79DFAE-22AC-D30B-1E66-7846EDB71FDD}"/>
          </ac:spMkLst>
        </pc:spChg>
        <pc:spChg chg="add del">
          <ac:chgData name="Danilo Henrique Achcar" userId="855bc4c226b78800" providerId="Windows Live" clId="Web-{BFD794A5-D456-4380-B2BA-9F3E1B52153A}" dt="2023-10-09T02:51:44.907" v="110"/>
          <ac:spMkLst>
            <pc:docMk/>
            <pc:sldMk cId="1414101081" sldId="264"/>
            <ac:spMk id="10" creationId="{987A0FBA-CC04-4256-A8EB-BB3C543E989C}"/>
          </ac:spMkLst>
        </pc:spChg>
        <pc:spChg chg="add del">
          <ac:chgData name="Danilo Henrique Achcar" userId="855bc4c226b78800" providerId="Windows Live" clId="Web-{BFD794A5-D456-4380-B2BA-9F3E1B52153A}" dt="2023-10-09T02:51:44.907" v="110"/>
          <ac:spMkLst>
            <pc:docMk/>
            <pc:sldMk cId="1414101081" sldId="264"/>
            <ac:spMk id="12" creationId="{3362A0EA-3E81-4464-94B8-70BE5870EDC0}"/>
          </ac:spMkLst>
        </pc:spChg>
        <pc:picChg chg="add del">
          <ac:chgData name="Danilo Henrique Achcar" userId="855bc4c226b78800" providerId="Windows Live" clId="Web-{BFD794A5-D456-4380-B2BA-9F3E1B52153A}" dt="2023-10-09T02:51:44.907" v="110"/>
          <ac:picMkLst>
            <pc:docMk/>
            <pc:sldMk cId="1414101081" sldId="264"/>
            <ac:picMk id="6" creationId="{C12DAFE9-BBDA-C5EA-D46E-C5745F641015}"/>
          </ac:picMkLst>
        </pc:picChg>
      </pc:sldChg>
      <pc:sldChg chg="addSp delSp modSp del">
        <pc:chgData name="Danilo Henrique Achcar" userId="855bc4c226b78800" providerId="Windows Live" clId="Web-{BFD794A5-D456-4380-B2BA-9F3E1B52153A}" dt="2023-10-09T02:21:57.606" v="15"/>
        <pc:sldMkLst>
          <pc:docMk/>
          <pc:sldMk cId="2157370013" sldId="265"/>
        </pc:sldMkLst>
        <pc:spChg chg="add mod">
          <ac:chgData name="Danilo Henrique Achcar" userId="855bc4c226b78800" providerId="Windows Live" clId="Web-{BFD794A5-D456-4380-B2BA-9F3E1B52153A}" dt="2023-10-09T02:21:29.262" v="8" actId="1076"/>
          <ac:spMkLst>
            <pc:docMk/>
            <pc:sldMk cId="2157370013" sldId="265"/>
            <ac:spMk id="5" creationId="{F05E55F7-C89E-6A27-B034-6B6C00841306}"/>
          </ac:spMkLst>
        </pc:spChg>
        <pc:spChg chg="del">
          <ac:chgData name="Danilo Henrique Achcar" userId="855bc4c226b78800" providerId="Windows Live" clId="Web-{BFD794A5-D456-4380-B2BA-9F3E1B52153A}" dt="2023-10-09T02:20:48.480" v="0"/>
          <ac:spMkLst>
            <pc:docMk/>
            <pc:sldMk cId="2157370013" sldId="265"/>
            <ac:spMk id="7" creationId="{88A965FD-4884-BBC8-4D74-2457D34E43B3}"/>
          </ac:spMkLst>
        </pc:spChg>
        <pc:picChg chg="add mod ord">
          <ac:chgData name="Danilo Henrique Achcar" userId="855bc4c226b78800" providerId="Windows Live" clId="Web-{BFD794A5-D456-4380-B2BA-9F3E1B52153A}" dt="2023-10-09T02:20:51.542" v="1" actId="1076"/>
          <ac:picMkLst>
            <pc:docMk/>
            <pc:sldMk cId="2157370013" sldId="265"/>
            <ac:picMk id="3" creationId="{8AA914B1-8FA5-7C95-564A-D64DEDE9EAA1}"/>
          </ac:picMkLst>
        </pc:picChg>
      </pc:sldChg>
      <pc:sldChg chg="modSp add replId">
        <pc:chgData name="Danilo Henrique Achcar" userId="855bc4c226b78800" providerId="Windows Live" clId="Web-{BFD794A5-D456-4380-B2BA-9F3E1B52153A}" dt="2023-10-09T02:37:42.040" v="58" actId="20577"/>
        <pc:sldMkLst>
          <pc:docMk/>
          <pc:sldMk cId="1056269687" sldId="266"/>
        </pc:sldMkLst>
        <pc:spChg chg="mod">
          <ac:chgData name="Danilo Henrique Achcar" userId="855bc4c226b78800" providerId="Windows Live" clId="Web-{BFD794A5-D456-4380-B2BA-9F3E1B52153A}" dt="2023-10-09T02:36:45.445" v="18" actId="20577"/>
          <ac:spMkLst>
            <pc:docMk/>
            <pc:sldMk cId="1056269687" sldId="266"/>
            <ac:spMk id="2" creationId="{0DAD6D47-0232-B2A1-0258-BAC95815F30D}"/>
          </ac:spMkLst>
        </pc:spChg>
        <pc:spChg chg="mod">
          <ac:chgData name="Danilo Henrique Achcar" userId="855bc4c226b78800" providerId="Windows Live" clId="Web-{BFD794A5-D456-4380-B2BA-9F3E1B52153A}" dt="2023-10-09T02:37:42.040" v="58" actId="20577"/>
          <ac:spMkLst>
            <pc:docMk/>
            <pc:sldMk cId="1056269687" sldId="266"/>
            <ac:spMk id="5" creationId="{F05E55F7-C89E-6A27-B034-6B6C00841306}"/>
          </ac:spMkLst>
        </pc:spChg>
      </pc:sldChg>
      <pc:sldChg chg="addSp delSp modSp add replId">
        <pc:chgData name="Danilo Henrique Achcar" userId="855bc4c226b78800" providerId="Windows Live" clId="Web-{BFD794A5-D456-4380-B2BA-9F3E1B52153A}" dt="2023-10-09T02:38:32.666" v="75" actId="1076"/>
        <pc:sldMkLst>
          <pc:docMk/>
          <pc:sldMk cId="125588227" sldId="267"/>
        </pc:sldMkLst>
        <pc:spChg chg="add del mod">
          <ac:chgData name="Danilo Henrique Achcar" userId="855bc4c226b78800" providerId="Windows Live" clId="Web-{BFD794A5-D456-4380-B2BA-9F3E1B52153A}" dt="2023-10-09T02:38:21.041" v="71"/>
          <ac:spMkLst>
            <pc:docMk/>
            <pc:sldMk cId="125588227" sldId="267"/>
            <ac:spMk id="7" creationId="{CF2C5ABF-774C-86F3-9490-2EC8AA51D937}"/>
          </ac:spMkLst>
        </pc:spChg>
        <pc:picChg chg="del">
          <ac:chgData name="Danilo Henrique Achcar" userId="855bc4c226b78800" providerId="Windows Live" clId="Web-{BFD794A5-D456-4380-B2BA-9F3E1B52153A}" dt="2023-10-09T02:38:04.634" v="67"/>
          <ac:picMkLst>
            <pc:docMk/>
            <pc:sldMk cId="125588227" sldId="267"/>
            <ac:picMk id="3" creationId="{8AA914B1-8FA5-7C95-564A-D64DEDE9EAA1}"/>
          </ac:picMkLst>
        </pc:picChg>
        <pc:picChg chg="add mod ord">
          <ac:chgData name="Danilo Henrique Achcar" userId="855bc4c226b78800" providerId="Windows Live" clId="Web-{BFD794A5-D456-4380-B2BA-9F3E1B52153A}" dt="2023-10-09T02:38:32.666" v="75" actId="1076"/>
          <ac:picMkLst>
            <pc:docMk/>
            <pc:sldMk cId="125588227" sldId="267"/>
            <ac:picMk id="8" creationId="{1D016E29-27CF-7669-521B-6ADD1DC3B940}"/>
          </ac:picMkLst>
        </pc:picChg>
      </pc:sldChg>
      <pc:sldChg chg="add del replId">
        <pc:chgData name="Danilo Henrique Achcar" userId="855bc4c226b78800" providerId="Windows Live" clId="Web-{BFD794A5-D456-4380-B2BA-9F3E1B52153A}" dt="2023-10-09T02:37:53.900" v="59"/>
        <pc:sldMkLst>
          <pc:docMk/>
          <pc:sldMk cId="1251259540" sldId="267"/>
        </pc:sldMkLst>
      </pc:sldChg>
      <pc:sldChg chg="addSp delSp modSp add replId">
        <pc:chgData name="Danilo Henrique Achcar" userId="855bc4c226b78800" providerId="Windows Live" clId="Web-{BFD794A5-D456-4380-B2BA-9F3E1B52153A}" dt="2023-10-09T02:38:45.916" v="79" actId="1076"/>
        <pc:sldMkLst>
          <pc:docMk/>
          <pc:sldMk cId="1773626916" sldId="268"/>
        </pc:sldMkLst>
        <pc:spChg chg="add del mod">
          <ac:chgData name="Danilo Henrique Achcar" userId="855bc4c226b78800" providerId="Windows Live" clId="Web-{BFD794A5-D456-4380-B2BA-9F3E1B52153A}" dt="2023-10-09T02:38:40.104" v="76"/>
          <ac:spMkLst>
            <pc:docMk/>
            <pc:sldMk cId="1773626916" sldId="268"/>
            <ac:spMk id="7" creationId="{82B067FE-C48F-C9C5-37E1-5BAC8C4821A0}"/>
          </ac:spMkLst>
        </pc:spChg>
        <pc:picChg chg="del">
          <ac:chgData name="Danilo Henrique Achcar" userId="855bc4c226b78800" providerId="Windows Live" clId="Web-{BFD794A5-D456-4380-B2BA-9F3E1B52153A}" dt="2023-10-09T02:38:06.244" v="68"/>
          <ac:picMkLst>
            <pc:docMk/>
            <pc:sldMk cId="1773626916" sldId="268"/>
            <ac:picMk id="3" creationId="{8AA914B1-8FA5-7C95-564A-D64DEDE9EAA1}"/>
          </ac:picMkLst>
        </pc:picChg>
        <pc:picChg chg="add mod ord">
          <ac:chgData name="Danilo Henrique Achcar" userId="855bc4c226b78800" providerId="Windows Live" clId="Web-{BFD794A5-D456-4380-B2BA-9F3E1B52153A}" dt="2023-10-09T02:38:45.916" v="79" actId="1076"/>
          <ac:picMkLst>
            <pc:docMk/>
            <pc:sldMk cId="1773626916" sldId="268"/>
            <ac:picMk id="8" creationId="{B86892DF-3F79-E7D1-B657-32C7D1C25B70}"/>
          </ac:picMkLst>
        </pc:picChg>
      </pc:sldChg>
      <pc:sldChg chg="add del replId">
        <pc:chgData name="Danilo Henrique Achcar" userId="855bc4c226b78800" providerId="Windows Live" clId="Web-{BFD794A5-D456-4380-B2BA-9F3E1B52153A}" dt="2023-10-09T02:37:55.134" v="60"/>
        <pc:sldMkLst>
          <pc:docMk/>
          <pc:sldMk cId="2408171272" sldId="268"/>
        </pc:sldMkLst>
      </pc:sldChg>
      <pc:sldChg chg="addSp delSp modSp add replId">
        <pc:chgData name="Danilo Henrique Achcar" userId="855bc4c226b78800" providerId="Windows Live" clId="Web-{BFD794A5-D456-4380-B2BA-9F3E1B52153A}" dt="2023-10-09T02:39:09.573" v="82" actId="1076"/>
        <pc:sldMkLst>
          <pc:docMk/>
          <pc:sldMk cId="1140279638" sldId="269"/>
        </pc:sldMkLst>
        <pc:spChg chg="add del mod">
          <ac:chgData name="Danilo Henrique Achcar" userId="855bc4c226b78800" providerId="Windows Live" clId="Web-{BFD794A5-D456-4380-B2BA-9F3E1B52153A}" dt="2023-10-09T02:39:01.542" v="80"/>
          <ac:spMkLst>
            <pc:docMk/>
            <pc:sldMk cId="1140279638" sldId="269"/>
            <ac:spMk id="7" creationId="{BB6AFA8E-9301-9452-AF85-B3384A4EF584}"/>
          </ac:spMkLst>
        </pc:spChg>
        <pc:picChg chg="del">
          <ac:chgData name="Danilo Henrique Achcar" userId="855bc4c226b78800" providerId="Windows Live" clId="Web-{BFD794A5-D456-4380-B2BA-9F3E1B52153A}" dt="2023-10-09T02:38:07.384" v="69"/>
          <ac:picMkLst>
            <pc:docMk/>
            <pc:sldMk cId="1140279638" sldId="269"/>
            <ac:picMk id="3" creationId="{8AA914B1-8FA5-7C95-564A-D64DEDE9EAA1}"/>
          </ac:picMkLst>
        </pc:picChg>
        <pc:picChg chg="add mod ord">
          <ac:chgData name="Danilo Henrique Achcar" userId="855bc4c226b78800" providerId="Windows Live" clId="Web-{BFD794A5-D456-4380-B2BA-9F3E1B52153A}" dt="2023-10-09T02:39:09.573" v="82" actId="1076"/>
          <ac:picMkLst>
            <pc:docMk/>
            <pc:sldMk cId="1140279638" sldId="269"/>
            <ac:picMk id="8" creationId="{93279822-4B7F-CD07-12AD-5F6500C8BCCA}"/>
          </ac:picMkLst>
        </pc:picChg>
      </pc:sldChg>
      <pc:sldChg chg="add del replId">
        <pc:chgData name="Danilo Henrique Achcar" userId="855bc4c226b78800" providerId="Windows Live" clId="Web-{BFD794A5-D456-4380-B2BA-9F3E1B52153A}" dt="2023-10-09T02:37:55.431" v="61"/>
        <pc:sldMkLst>
          <pc:docMk/>
          <pc:sldMk cId="2664161419" sldId="269"/>
        </pc:sldMkLst>
      </pc:sldChg>
      <pc:sldChg chg="add del replId">
        <pc:chgData name="Danilo Henrique Achcar" userId="855bc4c226b78800" providerId="Windows Live" clId="Web-{BFD794A5-D456-4380-B2BA-9F3E1B52153A}" dt="2023-10-09T02:38:08.494" v="70"/>
        <pc:sldMkLst>
          <pc:docMk/>
          <pc:sldMk cId="2289371371" sldId="270"/>
        </pc:sldMkLst>
      </pc:sldChg>
      <pc:sldChg chg="add del replId">
        <pc:chgData name="Danilo Henrique Achcar" userId="855bc4c226b78800" providerId="Windows Live" clId="Web-{BFD794A5-D456-4380-B2BA-9F3E1B52153A}" dt="2023-10-09T02:37:55.978" v="62"/>
        <pc:sldMkLst>
          <pc:docMk/>
          <pc:sldMk cId="3077971960" sldId="270"/>
        </pc:sldMkLst>
      </pc:sldChg>
      <pc:sldChg chg="addSp delSp modSp add ord replId">
        <pc:chgData name="Danilo Henrique Achcar" userId="855bc4c226b78800" providerId="Windows Live" clId="Web-{BFD794A5-D456-4380-B2BA-9F3E1B52153A}" dt="2023-10-09T02:39:46.027" v="91" actId="1076"/>
        <pc:sldMkLst>
          <pc:docMk/>
          <pc:sldMk cId="3372733852" sldId="270"/>
        </pc:sldMkLst>
        <pc:spChg chg="add del mod">
          <ac:chgData name="Danilo Henrique Achcar" userId="855bc4c226b78800" providerId="Windows Live" clId="Web-{BFD794A5-D456-4380-B2BA-9F3E1B52153A}" dt="2023-10-09T02:39:44.449" v="90"/>
          <ac:spMkLst>
            <pc:docMk/>
            <pc:sldMk cId="3372733852" sldId="270"/>
            <ac:spMk id="6" creationId="{ACDAEBFE-2856-59DD-7FB4-03B97570EF4B}"/>
          </ac:spMkLst>
        </pc:spChg>
        <pc:picChg chg="add mod ord">
          <ac:chgData name="Danilo Henrique Achcar" userId="855bc4c226b78800" providerId="Windows Live" clId="Web-{BFD794A5-D456-4380-B2BA-9F3E1B52153A}" dt="2023-10-09T02:39:46.027" v="91" actId="1076"/>
          <ac:picMkLst>
            <pc:docMk/>
            <pc:sldMk cId="3372733852" sldId="270"/>
            <ac:picMk id="7" creationId="{8CA2E2DB-B7B4-655C-9DC4-34AA54C474E3}"/>
          </ac:picMkLst>
        </pc:picChg>
        <pc:picChg chg="del">
          <ac:chgData name="Danilo Henrique Achcar" userId="855bc4c226b78800" providerId="Windows Live" clId="Web-{BFD794A5-D456-4380-B2BA-9F3E1B52153A}" dt="2023-10-09T02:39:32.964" v="87"/>
          <ac:picMkLst>
            <pc:docMk/>
            <pc:sldMk cId="3372733852" sldId="270"/>
            <ac:picMk id="8" creationId="{B86892DF-3F79-E7D1-B657-32C7D1C25B70}"/>
          </ac:picMkLst>
        </pc:picChg>
      </pc:sldChg>
      <pc:sldChg chg="add del replId">
        <pc:chgData name="Danilo Henrique Achcar" userId="855bc4c226b78800" providerId="Windows Live" clId="Web-{BFD794A5-D456-4380-B2BA-9F3E1B52153A}" dt="2023-10-09T02:22:04.591" v="16"/>
        <pc:sldMkLst>
          <pc:docMk/>
          <pc:sldMk cId="1924164922" sldId="271"/>
        </pc:sldMkLst>
      </pc:sldChg>
      <pc:sldChg chg="addSp delSp modSp add replId">
        <pc:chgData name="Danilo Henrique Achcar" userId="855bc4c226b78800" providerId="Windows Live" clId="Web-{BFD794A5-D456-4380-B2BA-9F3E1B52153A}" dt="2023-10-09T02:39:54.824" v="93" actId="1076"/>
        <pc:sldMkLst>
          <pc:docMk/>
          <pc:sldMk cId="2280686330" sldId="271"/>
        </pc:sldMkLst>
        <pc:spChg chg="add del mod">
          <ac:chgData name="Danilo Henrique Achcar" userId="855bc4c226b78800" providerId="Windows Live" clId="Web-{BFD794A5-D456-4380-B2BA-9F3E1B52153A}" dt="2023-10-09T02:39:53.418" v="92"/>
          <ac:spMkLst>
            <pc:docMk/>
            <pc:sldMk cId="2280686330" sldId="271"/>
            <ac:spMk id="6" creationId="{2FC7579A-4881-48DC-FB1E-FDF9B018CB6B}"/>
          </ac:spMkLst>
        </pc:spChg>
        <pc:picChg chg="add mod ord">
          <ac:chgData name="Danilo Henrique Achcar" userId="855bc4c226b78800" providerId="Windows Live" clId="Web-{BFD794A5-D456-4380-B2BA-9F3E1B52153A}" dt="2023-10-09T02:39:54.824" v="93" actId="1076"/>
          <ac:picMkLst>
            <pc:docMk/>
            <pc:sldMk cId="2280686330" sldId="271"/>
            <ac:picMk id="7" creationId="{E0E588D1-23E3-0D0C-2C42-8FC321990745}"/>
          </ac:picMkLst>
        </pc:picChg>
        <pc:picChg chg="del">
          <ac:chgData name="Danilo Henrique Achcar" userId="855bc4c226b78800" providerId="Windows Live" clId="Web-{BFD794A5-D456-4380-B2BA-9F3E1B52153A}" dt="2023-10-09T02:39:33.996" v="88"/>
          <ac:picMkLst>
            <pc:docMk/>
            <pc:sldMk cId="2280686330" sldId="271"/>
            <ac:picMk id="8" creationId="{B86892DF-3F79-E7D1-B657-32C7D1C25B70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2:40:05.434" v="95" actId="1076"/>
        <pc:sldMkLst>
          <pc:docMk/>
          <pc:sldMk cId="1809078277" sldId="272"/>
        </pc:sldMkLst>
        <pc:spChg chg="add del mod">
          <ac:chgData name="Danilo Henrique Achcar" userId="855bc4c226b78800" providerId="Windows Live" clId="Web-{BFD794A5-D456-4380-B2BA-9F3E1B52153A}" dt="2023-10-09T02:40:04.121" v="94"/>
          <ac:spMkLst>
            <pc:docMk/>
            <pc:sldMk cId="1809078277" sldId="272"/>
            <ac:spMk id="6" creationId="{A3377FA9-0917-C366-3846-1B562D1CD445}"/>
          </ac:spMkLst>
        </pc:spChg>
        <pc:picChg chg="add mod ord">
          <ac:chgData name="Danilo Henrique Achcar" userId="855bc4c226b78800" providerId="Windows Live" clId="Web-{BFD794A5-D456-4380-B2BA-9F3E1B52153A}" dt="2023-10-09T02:40:05.434" v="95" actId="1076"/>
          <ac:picMkLst>
            <pc:docMk/>
            <pc:sldMk cId="1809078277" sldId="272"/>
            <ac:picMk id="7" creationId="{2948955A-BC30-0EA6-6379-E20324FE9936}"/>
          </ac:picMkLst>
        </pc:picChg>
        <pc:picChg chg="del">
          <ac:chgData name="Danilo Henrique Achcar" userId="855bc4c226b78800" providerId="Windows Live" clId="Web-{BFD794A5-D456-4380-B2BA-9F3E1B52153A}" dt="2023-10-09T02:39:35.464" v="89"/>
          <ac:picMkLst>
            <pc:docMk/>
            <pc:sldMk cId="1809078277" sldId="272"/>
            <ac:picMk id="8" creationId="{B86892DF-3F79-E7D1-B657-32C7D1C25B70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2:53:51.754" v="120" actId="1076"/>
        <pc:sldMkLst>
          <pc:docMk/>
          <pc:sldMk cId="1783113241" sldId="273"/>
        </pc:sldMkLst>
        <pc:spChg chg="mod">
          <ac:chgData name="Danilo Henrique Achcar" userId="855bc4c226b78800" providerId="Windows Live" clId="Web-{BFD794A5-D456-4380-B2BA-9F3E1B52153A}" dt="2023-10-09T02:52:34.455" v="112" actId="20577"/>
          <ac:spMkLst>
            <pc:docMk/>
            <pc:sldMk cId="1783113241" sldId="273"/>
            <ac:spMk id="2" creationId="{0DAD6D47-0232-B2A1-0258-BAC95815F30D}"/>
          </ac:spMkLst>
        </pc:spChg>
        <pc:spChg chg="add del mod">
          <ac:chgData name="Danilo Henrique Achcar" userId="855bc4c226b78800" providerId="Windows Live" clId="Web-{BFD794A5-D456-4380-B2BA-9F3E1B52153A}" dt="2023-10-09T02:53:50.520" v="119"/>
          <ac:spMkLst>
            <pc:docMk/>
            <pc:sldMk cId="1783113241" sldId="273"/>
            <ac:spMk id="6" creationId="{47BAE1F5-2B01-5C71-69AF-7A3E12D8986E}"/>
          </ac:spMkLst>
        </pc:spChg>
        <pc:picChg chg="del">
          <ac:chgData name="Danilo Henrique Achcar" userId="855bc4c226b78800" providerId="Windows Live" clId="Web-{BFD794A5-D456-4380-B2BA-9F3E1B52153A}" dt="2023-10-09T02:52:39.174" v="113"/>
          <ac:picMkLst>
            <pc:docMk/>
            <pc:sldMk cId="1783113241" sldId="273"/>
            <ac:picMk id="7" creationId="{2948955A-BC30-0EA6-6379-E20324FE9936}"/>
          </ac:picMkLst>
        </pc:picChg>
        <pc:picChg chg="add mod ord">
          <ac:chgData name="Danilo Henrique Achcar" userId="855bc4c226b78800" providerId="Windows Live" clId="Web-{BFD794A5-D456-4380-B2BA-9F3E1B52153A}" dt="2023-10-09T02:53:51.754" v="120" actId="1076"/>
          <ac:picMkLst>
            <pc:docMk/>
            <pc:sldMk cId="1783113241" sldId="273"/>
            <ac:picMk id="8" creationId="{6C038CD4-933E-9288-F64A-967C9E70C846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2:54:01.223" v="122" actId="1076"/>
        <pc:sldMkLst>
          <pc:docMk/>
          <pc:sldMk cId="1590880116" sldId="274"/>
        </pc:sldMkLst>
        <pc:spChg chg="del">
          <ac:chgData name="Danilo Henrique Achcar" userId="855bc4c226b78800" providerId="Windows Live" clId="Web-{BFD794A5-D456-4380-B2BA-9F3E1B52153A}" dt="2023-10-09T02:53:59.957" v="121"/>
          <ac:spMkLst>
            <pc:docMk/>
            <pc:sldMk cId="1590880116" sldId="274"/>
            <ac:spMk id="6" creationId="{47BAE1F5-2B01-5C71-69AF-7A3E12D8986E}"/>
          </ac:spMkLst>
        </pc:spChg>
        <pc:picChg chg="add mod ord">
          <ac:chgData name="Danilo Henrique Achcar" userId="855bc4c226b78800" providerId="Windows Live" clId="Web-{BFD794A5-D456-4380-B2BA-9F3E1B52153A}" dt="2023-10-09T02:54:01.223" v="122" actId="1076"/>
          <ac:picMkLst>
            <pc:docMk/>
            <pc:sldMk cId="1590880116" sldId="274"/>
            <ac:picMk id="3" creationId="{8C7EDBFF-858B-4831-D554-399AE8AA65F0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2:54:19.286" v="126" actId="1076"/>
        <pc:sldMkLst>
          <pc:docMk/>
          <pc:sldMk cId="3731102173" sldId="275"/>
        </pc:sldMkLst>
        <pc:spChg chg="del">
          <ac:chgData name="Danilo Henrique Achcar" userId="855bc4c226b78800" providerId="Windows Live" clId="Web-{BFD794A5-D456-4380-B2BA-9F3E1B52153A}" dt="2023-10-09T02:53:34.504" v="116"/>
          <ac:spMkLst>
            <pc:docMk/>
            <pc:sldMk cId="3731102173" sldId="275"/>
            <ac:spMk id="6" creationId="{47BAE1F5-2B01-5C71-69AF-7A3E12D8986E}"/>
          </ac:spMkLst>
        </pc:spChg>
        <pc:spChg chg="add del mod">
          <ac:chgData name="Danilo Henrique Achcar" userId="855bc4c226b78800" providerId="Windows Live" clId="Web-{BFD794A5-D456-4380-B2BA-9F3E1B52153A}" dt="2023-10-09T02:54:13.380" v="123"/>
          <ac:spMkLst>
            <pc:docMk/>
            <pc:sldMk cId="3731102173" sldId="275"/>
            <ac:spMk id="8" creationId="{53842560-96F0-300A-B453-BA7BF7DB26C3}"/>
          </ac:spMkLst>
        </pc:spChg>
        <pc:picChg chg="add del mod ord">
          <ac:chgData name="Danilo Henrique Achcar" userId="855bc4c226b78800" providerId="Windows Live" clId="Web-{BFD794A5-D456-4380-B2BA-9F3E1B52153A}" dt="2023-10-09T02:53:49.270" v="118"/>
          <ac:picMkLst>
            <pc:docMk/>
            <pc:sldMk cId="3731102173" sldId="275"/>
            <ac:picMk id="3" creationId="{D2906E09-0186-4ECE-6FBB-75CC8BD998DA}"/>
          </ac:picMkLst>
        </pc:picChg>
        <pc:picChg chg="add mod ord">
          <ac:chgData name="Danilo Henrique Achcar" userId="855bc4c226b78800" providerId="Windows Live" clId="Web-{BFD794A5-D456-4380-B2BA-9F3E1B52153A}" dt="2023-10-09T02:54:19.286" v="126" actId="1076"/>
          <ac:picMkLst>
            <pc:docMk/>
            <pc:sldMk cId="3731102173" sldId="275"/>
            <ac:picMk id="9" creationId="{AE70FCCE-B4CD-CBDE-BB4B-D0ADF24FBEC7}"/>
          </ac:picMkLst>
        </pc:picChg>
      </pc:sldChg>
      <pc:sldChg chg="addSp delSp modSp add mod ord replId setBg">
        <pc:chgData name="Danilo Henrique Achcar" userId="855bc4c226b78800" providerId="Windows Live" clId="Web-{BFD794A5-D456-4380-B2BA-9F3E1B52153A}" dt="2023-10-09T02:56:48.930" v="133"/>
        <pc:sldMkLst>
          <pc:docMk/>
          <pc:sldMk cId="63191219" sldId="276"/>
        </pc:sldMkLst>
        <pc:spChg chg="mod">
          <ac:chgData name="Danilo Henrique Achcar" userId="855bc4c226b78800" providerId="Windows Live" clId="Web-{BFD794A5-D456-4380-B2BA-9F3E1B52153A}" dt="2023-10-09T02:56:36.773" v="131"/>
          <ac:spMkLst>
            <pc:docMk/>
            <pc:sldMk cId="63191219" sldId="276"/>
            <ac:spMk id="2" creationId="{0DAD6D47-0232-B2A1-0258-BAC95815F30D}"/>
          </ac:spMkLst>
        </pc:spChg>
        <pc:spChg chg="mod">
          <ac:chgData name="Danilo Henrique Achcar" userId="855bc4c226b78800" providerId="Windows Live" clId="Web-{BFD794A5-D456-4380-B2BA-9F3E1B52153A}" dt="2023-10-09T02:56:36.773" v="131"/>
          <ac:spMkLst>
            <pc:docMk/>
            <pc:sldMk cId="63191219" sldId="276"/>
            <ac:spMk id="4" creationId="{3DC1587A-2AB3-BB46-B331-4EA20BE952CA}"/>
          </ac:spMkLst>
        </pc:spChg>
        <pc:spChg chg="del">
          <ac:chgData name="Danilo Henrique Achcar" userId="855bc4c226b78800" providerId="Windows Live" clId="Web-{BFD794A5-D456-4380-B2BA-9F3E1B52153A}" dt="2023-10-09T02:56:36.773" v="131"/>
          <ac:spMkLst>
            <pc:docMk/>
            <pc:sldMk cId="63191219" sldId="276"/>
            <ac:spMk id="5" creationId="{F05E55F7-C89E-6A27-B034-6B6C00841306}"/>
          </ac:spMkLst>
        </pc:spChg>
        <pc:spChg chg="add del mod ord">
          <ac:chgData name="Danilo Henrique Achcar" userId="855bc4c226b78800" providerId="Windows Live" clId="Web-{BFD794A5-D456-4380-B2BA-9F3E1B52153A}" dt="2023-10-09T02:56:48.930" v="133"/>
          <ac:spMkLst>
            <pc:docMk/>
            <pc:sldMk cId="63191219" sldId="276"/>
            <ac:spMk id="6" creationId="{D6E99B46-906F-6AF4-4034-3EEF4FEE4E01}"/>
          </ac:spMkLst>
        </pc:spChg>
        <pc:spChg chg="add mod">
          <ac:chgData name="Danilo Henrique Achcar" userId="855bc4c226b78800" providerId="Windows Live" clId="Web-{BFD794A5-D456-4380-B2BA-9F3E1B52153A}" dt="2023-10-09T02:56:48.930" v="133"/>
          <ac:spMkLst>
            <pc:docMk/>
            <pc:sldMk cId="63191219" sldId="276"/>
            <ac:spMk id="10" creationId="{8DAA6E1F-B114-0B7E-7CF6-5C1D6C94A262}"/>
          </ac:spMkLst>
        </pc:spChg>
        <pc:spChg chg="add">
          <ac:chgData name="Danilo Henrique Achcar" userId="855bc4c226b78800" providerId="Windows Live" clId="Web-{BFD794A5-D456-4380-B2BA-9F3E1B52153A}" dt="2023-10-09T02:56:36.773" v="131"/>
          <ac:spMkLst>
            <pc:docMk/>
            <pc:sldMk cId="63191219" sldId="276"/>
            <ac:spMk id="12" creationId="{987A0FBA-CC04-4256-A8EB-BB3C543E989C}"/>
          </ac:spMkLst>
        </pc:spChg>
        <pc:spChg chg="add">
          <ac:chgData name="Danilo Henrique Achcar" userId="855bc4c226b78800" providerId="Windows Live" clId="Web-{BFD794A5-D456-4380-B2BA-9F3E1B52153A}" dt="2023-10-09T02:56:36.773" v="131"/>
          <ac:spMkLst>
            <pc:docMk/>
            <pc:sldMk cId="63191219" sldId="276"/>
            <ac:spMk id="14" creationId="{E633B38B-B87A-4288-A20F-0223A6C27A5A}"/>
          </ac:spMkLst>
        </pc:spChg>
        <pc:picChg chg="add">
          <ac:chgData name="Danilo Henrique Achcar" userId="855bc4c226b78800" providerId="Windows Live" clId="Web-{BFD794A5-D456-4380-B2BA-9F3E1B52153A}" dt="2023-10-09T02:56:36.773" v="131"/>
          <ac:picMkLst>
            <pc:docMk/>
            <pc:sldMk cId="63191219" sldId="276"/>
            <ac:picMk id="8" creationId="{EC1BE8C9-7877-6470-A959-7C53A7D508D3}"/>
          </ac:picMkLst>
        </pc:picChg>
        <pc:picChg chg="del">
          <ac:chgData name="Danilo Henrique Achcar" userId="855bc4c226b78800" providerId="Windows Live" clId="Web-{BFD794A5-D456-4380-B2BA-9F3E1B52153A}" dt="2023-10-09T02:56:29.586" v="130"/>
          <ac:picMkLst>
            <pc:docMk/>
            <pc:sldMk cId="63191219" sldId="276"/>
            <ac:picMk id="9" creationId="{AE70FCCE-B4CD-CBDE-BB4B-D0ADF24FBEC7}"/>
          </ac:picMkLst>
        </pc:picChg>
      </pc:sldChg>
      <pc:sldChg chg="addSp delSp modSp add replId addAnim delAnim">
        <pc:chgData name="Danilo Henrique Achcar" userId="855bc4c226b78800" providerId="Windows Live" clId="Web-{BFD794A5-D456-4380-B2BA-9F3E1B52153A}" dt="2023-10-09T02:58:13.463" v="150"/>
        <pc:sldMkLst>
          <pc:docMk/>
          <pc:sldMk cId="4224692358" sldId="277"/>
        </pc:sldMkLst>
        <pc:spChg chg="mo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2" creationId="{0DAD6D47-0232-B2A1-0258-BAC95815F30D}"/>
          </ac:spMkLst>
        </pc:spChg>
        <pc:spChg chg="del mod">
          <ac:chgData name="Danilo Henrique Achcar" userId="855bc4c226b78800" providerId="Windows Live" clId="Web-{BFD794A5-D456-4380-B2BA-9F3E1B52153A}" dt="2023-10-09T02:57:38.509" v="145"/>
          <ac:spMkLst>
            <pc:docMk/>
            <pc:sldMk cId="4224692358" sldId="277"/>
            <ac:spMk id="3" creationId="{CAEAE786-E1BA-58E7-FD7F-AFDCCA0EDDCB}"/>
          </ac:spMkLst>
        </pc:spChg>
        <pc:spChg chg="mo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4" creationId="{3DC1587A-2AB3-BB46-B331-4EA20BE952CA}"/>
          </ac:spMkLst>
        </pc:spChg>
        <pc:spChg chg="add del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0" creationId="{987A0FBA-CC04-4256-A8EB-BB3C543E989C}"/>
          </ac:spMkLst>
        </pc:spChg>
        <pc:spChg chg="add del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2" creationId="{E633B38B-B87A-4288-A20F-0223A6C27A5A}"/>
          </ac:spMkLst>
        </pc:spChg>
        <pc:spChg chg="ad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5" creationId="{A6EF5A53-0A64-4CA5-B9C7-1CB97CB5CF1C}"/>
          </ac:spMkLst>
        </pc:spChg>
        <pc:spChg chg="ad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6" creationId="{34ABFBEA-4EB0-4D02-A2C0-1733CD3D6F12}"/>
          </ac:spMkLst>
        </pc:spChg>
        <pc:spChg chg="ad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7" creationId="{19E083F6-57F4-487B-A766-EA0462B1EED8}"/>
          </ac:spMkLst>
        </pc:spChg>
        <pc:spChg chg="add del">
          <ac:chgData name="Danilo Henrique Achcar" userId="855bc4c226b78800" providerId="Windows Live" clId="Web-{BFD794A5-D456-4380-B2BA-9F3E1B52153A}" dt="2023-10-09T02:58:00.416" v="149"/>
          <ac:spMkLst>
            <pc:docMk/>
            <pc:sldMk cId="4224692358" sldId="277"/>
            <ac:spMk id="18" creationId="{A6EF5A53-0A64-4CA5-B9C7-1CB97CB5CF1C}"/>
          </ac:spMkLst>
        </pc:spChg>
        <pc:spChg chg="ad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19" creationId="{7A18C9FB-EC4C-4DAE-8F7D-C6E5AF607958}"/>
          </ac:spMkLst>
        </pc:spChg>
        <pc:spChg chg="add del">
          <ac:chgData name="Danilo Henrique Achcar" userId="855bc4c226b78800" providerId="Windows Live" clId="Web-{BFD794A5-D456-4380-B2BA-9F3E1B52153A}" dt="2023-10-09T02:58:00.416" v="149"/>
          <ac:spMkLst>
            <pc:docMk/>
            <pc:sldMk cId="4224692358" sldId="277"/>
            <ac:spMk id="20" creationId="{34ABFBEA-4EB0-4D02-A2C0-1733CD3D6F12}"/>
          </ac:spMkLst>
        </pc:spChg>
        <pc:spChg chg="add del">
          <ac:chgData name="Danilo Henrique Achcar" userId="855bc4c226b78800" providerId="Windows Live" clId="Web-{BFD794A5-D456-4380-B2BA-9F3E1B52153A}" dt="2023-10-09T02:58:00.416" v="149"/>
          <ac:spMkLst>
            <pc:docMk/>
            <pc:sldMk cId="4224692358" sldId="277"/>
            <ac:spMk id="22" creationId="{19E083F6-57F4-487B-A766-EA0462B1EED8}"/>
          </ac:spMkLst>
        </pc:spChg>
        <pc:spChg chg="add">
          <ac:chgData name="Danilo Henrique Achcar" userId="855bc4c226b78800" providerId="Windows Live" clId="Web-{BFD794A5-D456-4380-B2BA-9F3E1B52153A}" dt="2023-10-09T02:58:13.463" v="150"/>
          <ac:spMkLst>
            <pc:docMk/>
            <pc:sldMk cId="4224692358" sldId="277"/>
            <ac:spMk id="23" creationId="{55F5D1E8-E605-4EFC-8912-6E191F84FE26}"/>
          </ac:spMkLst>
        </pc:spChg>
        <pc:spChg chg="add del">
          <ac:chgData name="Danilo Henrique Achcar" userId="855bc4c226b78800" providerId="Windows Live" clId="Web-{BFD794A5-D456-4380-B2BA-9F3E1B52153A}" dt="2023-10-09T02:58:00.416" v="149"/>
          <ac:spMkLst>
            <pc:docMk/>
            <pc:sldMk cId="4224692358" sldId="277"/>
            <ac:spMk id="24" creationId="{7A18C9FB-EC4C-4DAE-8F7D-C6E5AF607958}"/>
          </ac:spMkLst>
        </pc:spChg>
        <pc:spChg chg="add del">
          <ac:chgData name="Danilo Henrique Achcar" userId="855bc4c226b78800" providerId="Windows Live" clId="Web-{BFD794A5-D456-4380-B2BA-9F3E1B52153A}" dt="2023-10-09T02:58:00.416" v="149"/>
          <ac:spMkLst>
            <pc:docMk/>
            <pc:sldMk cId="4224692358" sldId="277"/>
            <ac:spMk id="26" creationId="{0ED8FC7E-742C-4B53-B6FF-F19F8EDA28B3}"/>
          </ac:spMkLst>
        </pc:spChg>
        <pc:picChg chg="del">
          <ac:chgData name="Danilo Henrique Achcar" userId="855bc4c226b78800" providerId="Windows Live" clId="Web-{BFD794A5-D456-4380-B2BA-9F3E1B52153A}" dt="2023-10-09T02:57:19.587" v="135"/>
          <ac:picMkLst>
            <pc:docMk/>
            <pc:sldMk cId="4224692358" sldId="277"/>
            <ac:picMk id="6" creationId="{D7CF4A79-2355-4423-1FAC-E95A3E7134CD}"/>
          </ac:picMkLst>
        </pc:picChg>
        <pc:picChg chg="add del">
          <ac:chgData name="Danilo Henrique Achcar" userId="855bc4c226b78800" providerId="Windows Live" clId="Web-{BFD794A5-D456-4380-B2BA-9F3E1B52153A}" dt="2023-10-09T02:58:00.416" v="149"/>
          <ac:picMkLst>
            <pc:docMk/>
            <pc:sldMk cId="4224692358" sldId="277"/>
            <ac:picMk id="14" creationId="{E06D58E8-D121-49D7-5CB1-92240E5EED5A}"/>
          </ac:picMkLst>
        </pc:picChg>
        <pc:picChg chg="add">
          <ac:chgData name="Danilo Henrique Achcar" userId="855bc4c226b78800" providerId="Windows Live" clId="Web-{BFD794A5-D456-4380-B2BA-9F3E1B52153A}" dt="2023-10-09T02:58:13.463" v="150"/>
          <ac:picMkLst>
            <pc:docMk/>
            <pc:sldMk cId="4224692358" sldId="277"/>
            <ac:picMk id="21" creationId="{E895D6D1-EF58-F120-E874-BF1D0B29A8F5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3:05:50.801" v="259" actId="20577"/>
        <pc:sldMkLst>
          <pc:docMk/>
          <pc:sldMk cId="198947854" sldId="278"/>
        </pc:sldMkLst>
        <pc:spChg chg="mod">
          <ac:chgData name="Danilo Henrique Achcar" userId="855bc4c226b78800" providerId="Windows Live" clId="Web-{BFD794A5-D456-4380-B2BA-9F3E1B52153A}" dt="2023-10-09T03:05:50.801" v="259" actId="20577"/>
          <ac:spMkLst>
            <pc:docMk/>
            <pc:sldMk cId="198947854" sldId="278"/>
            <ac:spMk id="2" creationId="{0DAD6D47-0232-B2A1-0258-BAC95815F30D}"/>
          </ac:spMkLst>
        </pc:spChg>
        <pc:spChg chg="add mod">
          <ac:chgData name="Danilo Henrique Achcar" userId="855bc4c226b78800" providerId="Windows Live" clId="Web-{BFD794A5-D456-4380-B2BA-9F3E1B52153A}" dt="2023-10-09T02:59:35.699" v="173"/>
          <ac:spMkLst>
            <pc:docMk/>
            <pc:sldMk cId="198947854" sldId="278"/>
            <ac:spMk id="6" creationId="{A9C07BC1-1BDC-9B0C-E735-7305446AA98D}"/>
          </ac:spMkLst>
        </pc:spChg>
        <pc:picChg chg="del">
          <ac:chgData name="Danilo Henrique Achcar" userId="855bc4c226b78800" providerId="Windows Live" clId="Web-{BFD794A5-D456-4380-B2BA-9F3E1B52153A}" dt="2023-10-09T02:59:35.699" v="173"/>
          <ac:picMkLst>
            <pc:docMk/>
            <pc:sldMk cId="198947854" sldId="278"/>
            <ac:picMk id="9" creationId="{AE70FCCE-B4CD-CBDE-BB4B-D0ADF24FBEC7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3:05:52.426" v="260" actId="20577"/>
        <pc:sldMkLst>
          <pc:docMk/>
          <pc:sldMk cId="3172429480" sldId="279"/>
        </pc:sldMkLst>
        <pc:spChg chg="mod">
          <ac:chgData name="Danilo Henrique Achcar" userId="855bc4c226b78800" providerId="Windows Live" clId="Web-{BFD794A5-D456-4380-B2BA-9F3E1B52153A}" dt="2023-10-09T03:05:52.426" v="260" actId="20577"/>
          <ac:spMkLst>
            <pc:docMk/>
            <pc:sldMk cId="3172429480" sldId="279"/>
            <ac:spMk id="2" creationId="{0DAD6D47-0232-B2A1-0258-BAC95815F30D}"/>
          </ac:spMkLst>
        </pc:spChg>
        <pc:spChg chg="add mod">
          <ac:chgData name="Danilo Henrique Achcar" userId="855bc4c226b78800" providerId="Windows Live" clId="Web-{BFD794A5-D456-4380-B2BA-9F3E1B52153A}" dt="2023-10-09T02:59:37.340" v="174"/>
          <ac:spMkLst>
            <pc:docMk/>
            <pc:sldMk cId="3172429480" sldId="279"/>
            <ac:spMk id="6" creationId="{AB61BD8D-638C-FDD0-1EFB-A3177531FF88}"/>
          </ac:spMkLst>
        </pc:spChg>
        <pc:picChg chg="del">
          <ac:chgData name="Danilo Henrique Achcar" userId="855bc4c226b78800" providerId="Windows Live" clId="Web-{BFD794A5-D456-4380-B2BA-9F3E1B52153A}" dt="2023-10-09T02:59:37.340" v="174"/>
          <ac:picMkLst>
            <pc:docMk/>
            <pc:sldMk cId="3172429480" sldId="279"/>
            <ac:picMk id="9" creationId="{AE70FCCE-B4CD-CBDE-BB4B-D0ADF24FBEC7}"/>
          </ac:picMkLst>
        </pc:picChg>
      </pc:sldChg>
      <pc:sldChg chg="addSp delSp modSp add replId">
        <pc:chgData name="Danilo Henrique Achcar" userId="855bc4c226b78800" providerId="Windows Live" clId="Web-{BFD794A5-D456-4380-B2BA-9F3E1B52153A}" dt="2023-10-09T03:05:54.473" v="261" actId="20577"/>
        <pc:sldMkLst>
          <pc:docMk/>
          <pc:sldMk cId="2397095704" sldId="280"/>
        </pc:sldMkLst>
        <pc:spChg chg="mod">
          <ac:chgData name="Danilo Henrique Achcar" userId="855bc4c226b78800" providerId="Windows Live" clId="Web-{BFD794A5-D456-4380-B2BA-9F3E1B52153A}" dt="2023-10-09T03:05:54.473" v="261" actId="20577"/>
          <ac:spMkLst>
            <pc:docMk/>
            <pc:sldMk cId="2397095704" sldId="280"/>
            <ac:spMk id="2" creationId="{0DAD6D47-0232-B2A1-0258-BAC95815F30D}"/>
          </ac:spMkLst>
        </pc:spChg>
        <pc:spChg chg="add mod">
          <ac:chgData name="Danilo Henrique Achcar" userId="855bc4c226b78800" providerId="Windows Live" clId="Web-{BFD794A5-D456-4380-B2BA-9F3E1B52153A}" dt="2023-10-09T02:59:38.762" v="175"/>
          <ac:spMkLst>
            <pc:docMk/>
            <pc:sldMk cId="2397095704" sldId="280"/>
            <ac:spMk id="6" creationId="{A49B7DC1-2012-3B1C-3D59-EFE50F760FD3}"/>
          </ac:spMkLst>
        </pc:spChg>
        <pc:picChg chg="del">
          <ac:chgData name="Danilo Henrique Achcar" userId="855bc4c226b78800" providerId="Windows Live" clId="Web-{BFD794A5-D456-4380-B2BA-9F3E1B52153A}" dt="2023-10-09T02:59:38.762" v="175"/>
          <ac:picMkLst>
            <pc:docMk/>
            <pc:sldMk cId="2397095704" sldId="280"/>
            <ac:picMk id="9" creationId="{AE70FCCE-B4CD-CBDE-BB4B-D0ADF24FBEC7}"/>
          </ac:picMkLst>
        </pc:picChg>
      </pc:sldChg>
      <pc:sldChg chg="addSp delSp modSp add mod ord replId setBg addAnim delAnim">
        <pc:chgData name="Danilo Henrique Achcar" userId="855bc4c226b78800" providerId="Windows Live" clId="Web-{BFD794A5-D456-4380-B2BA-9F3E1B52153A}" dt="2023-10-09T02:59:54.949" v="180"/>
        <pc:sldMkLst>
          <pc:docMk/>
          <pc:sldMk cId="1688078377" sldId="281"/>
        </pc:sldMkLst>
        <pc:spChg chg="mo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" creationId="{0DAD6D47-0232-B2A1-0258-BAC95815F30D}"/>
          </ac:spMkLst>
        </pc:spChg>
        <pc:spChg chg="mo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4" creationId="{3DC1587A-2AB3-BB46-B331-4EA20BE952CA}"/>
          </ac:spMkLst>
        </pc:spChg>
        <pc:spChg chg="del">
          <ac:chgData name="Danilo Henrique Achcar" userId="855bc4c226b78800" providerId="Windows Live" clId="Web-{BFD794A5-D456-4380-B2BA-9F3E1B52153A}" dt="2023-10-09T02:59:13.480" v="158"/>
          <ac:spMkLst>
            <pc:docMk/>
            <pc:sldMk cId="1688078377" sldId="281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BFD794A5-D456-4380-B2BA-9F3E1B52153A}" dt="2023-10-09T02:59:12.105" v="157"/>
          <ac:spMkLst>
            <pc:docMk/>
            <pc:sldMk cId="1688078377" sldId="281"/>
            <ac:spMk id="6" creationId="{249DD8EF-6819-E4B6-22E4-394CB5298D0F}"/>
          </ac:spMkLst>
        </pc:spChg>
        <pc:spChg chg="add del">
          <ac:chgData name="Danilo Henrique Achcar" userId="855bc4c226b78800" providerId="Windows Live" clId="Web-{BFD794A5-D456-4380-B2BA-9F3E1B52153A}" dt="2023-10-09T02:59:54.918" v="179"/>
          <ac:spMkLst>
            <pc:docMk/>
            <pc:sldMk cId="1688078377" sldId="281"/>
            <ac:spMk id="10" creationId="{A6EF5A53-0A64-4CA5-B9C7-1CB97CB5CF1C}"/>
          </ac:spMkLst>
        </pc:spChg>
        <pc:spChg chg="add del">
          <ac:chgData name="Danilo Henrique Achcar" userId="855bc4c226b78800" providerId="Windows Live" clId="Web-{BFD794A5-D456-4380-B2BA-9F3E1B52153A}" dt="2023-10-09T02:59:54.918" v="179"/>
          <ac:spMkLst>
            <pc:docMk/>
            <pc:sldMk cId="1688078377" sldId="281"/>
            <ac:spMk id="12" creationId="{34ABFBEA-4EB0-4D02-A2C0-1733CD3D6F12}"/>
          </ac:spMkLst>
        </pc:spChg>
        <pc:spChg chg="add del">
          <ac:chgData name="Danilo Henrique Achcar" userId="855bc4c226b78800" providerId="Windows Live" clId="Web-{BFD794A5-D456-4380-B2BA-9F3E1B52153A}" dt="2023-10-09T02:59:54.918" v="179"/>
          <ac:spMkLst>
            <pc:docMk/>
            <pc:sldMk cId="1688078377" sldId="281"/>
            <ac:spMk id="14" creationId="{19E083F6-57F4-487B-A766-EA0462B1EED8}"/>
          </ac:spMkLst>
        </pc:spChg>
        <pc:spChg chg="add del">
          <ac:chgData name="Danilo Henrique Achcar" userId="855bc4c226b78800" providerId="Windows Live" clId="Web-{BFD794A5-D456-4380-B2BA-9F3E1B52153A}" dt="2023-10-09T02:59:54.918" v="179"/>
          <ac:spMkLst>
            <pc:docMk/>
            <pc:sldMk cId="1688078377" sldId="281"/>
            <ac:spMk id="16" creationId="{7A18C9FB-EC4C-4DAE-8F7D-C6E5AF607958}"/>
          </ac:spMkLst>
        </pc:spChg>
        <pc:spChg chg="add del">
          <ac:chgData name="Danilo Henrique Achcar" userId="855bc4c226b78800" providerId="Windows Live" clId="Web-{BFD794A5-D456-4380-B2BA-9F3E1B52153A}" dt="2023-10-09T02:59:54.918" v="179"/>
          <ac:spMkLst>
            <pc:docMk/>
            <pc:sldMk cId="1688078377" sldId="281"/>
            <ac:spMk id="18" creationId="{55F5D1E8-E605-4EFC-8912-6E191F84FE26}"/>
          </ac:spMkLst>
        </pc:spChg>
        <pc:spChg chg="ad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0" creationId="{A6EF5A53-0A64-4CA5-B9C7-1CB97CB5CF1C}"/>
          </ac:spMkLst>
        </pc:spChg>
        <pc:spChg chg="ad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1" creationId="{34ABFBEA-4EB0-4D02-A2C0-1733CD3D6F12}"/>
          </ac:spMkLst>
        </pc:spChg>
        <pc:spChg chg="ad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2" creationId="{19E083F6-57F4-487B-A766-EA0462B1EED8}"/>
          </ac:spMkLst>
        </pc:spChg>
        <pc:spChg chg="ad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3" creationId="{7A18C9FB-EC4C-4DAE-8F7D-C6E5AF607958}"/>
          </ac:spMkLst>
        </pc:spChg>
        <pc:spChg chg="add">
          <ac:chgData name="Danilo Henrique Achcar" userId="855bc4c226b78800" providerId="Windows Live" clId="Web-{BFD794A5-D456-4380-B2BA-9F3E1B52153A}" dt="2023-10-09T02:59:54.949" v="180"/>
          <ac:spMkLst>
            <pc:docMk/>
            <pc:sldMk cId="1688078377" sldId="281"/>
            <ac:spMk id="25" creationId="{B47A9921-6509-49C2-BEBF-924F28066091}"/>
          </ac:spMkLst>
        </pc:spChg>
        <pc:picChg chg="add del">
          <ac:chgData name="Danilo Henrique Achcar" userId="855bc4c226b78800" providerId="Windows Live" clId="Web-{BFD794A5-D456-4380-B2BA-9F3E1B52153A}" dt="2023-10-09T02:59:54.918" v="179"/>
          <ac:picMkLst>
            <pc:docMk/>
            <pc:sldMk cId="1688078377" sldId="281"/>
            <ac:picMk id="7" creationId="{28492E8D-0266-09C2-521A-C7B71EB9E18F}"/>
          </ac:picMkLst>
        </pc:picChg>
        <pc:picChg chg="del">
          <ac:chgData name="Danilo Henrique Achcar" userId="855bc4c226b78800" providerId="Windows Live" clId="Web-{BFD794A5-D456-4380-B2BA-9F3E1B52153A}" dt="2023-10-09T02:59:06.276" v="156"/>
          <ac:picMkLst>
            <pc:docMk/>
            <pc:sldMk cId="1688078377" sldId="281"/>
            <ac:picMk id="9" creationId="{AE70FCCE-B4CD-CBDE-BB4B-D0ADF24FBEC7}"/>
          </ac:picMkLst>
        </pc:picChg>
        <pc:picChg chg="add">
          <ac:chgData name="Danilo Henrique Achcar" userId="855bc4c226b78800" providerId="Windows Live" clId="Web-{BFD794A5-D456-4380-B2BA-9F3E1B52153A}" dt="2023-10-09T02:59:54.949" v="180"/>
          <ac:picMkLst>
            <pc:docMk/>
            <pc:sldMk cId="1688078377" sldId="281"/>
            <ac:picMk id="24" creationId="{F63ED54C-6A03-1C1E-3FDF-777276B36BF2}"/>
          </ac:picMkLst>
        </pc:picChg>
      </pc:sldChg>
      <pc:sldChg chg="delSp modSp add del ord replId">
        <pc:chgData name="Danilo Henrique Achcar" userId="855bc4c226b78800" providerId="Windows Live" clId="Web-{BFD794A5-D456-4380-B2BA-9F3E1B52153A}" dt="2023-10-09T03:03:03.954" v="209"/>
        <pc:sldMkLst>
          <pc:docMk/>
          <pc:sldMk cId="1585794724" sldId="282"/>
        </pc:sldMkLst>
        <pc:spChg chg="mod">
          <ac:chgData name="Danilo Henrique Achcar" userId="855bc4c226b78800" providerId="Windows Live" clId="Web-{BFD794A5-D456-4380-B2BA-9F3E1B52153A}" dt="2023-10-09T03:01:36.561" v="191" actId="20577"/>
          <ac:spMkLst>
            <pc:docMk/>
            <pc:sldMk cId="1585794724" sldId="282"/>
            <ac:spMk id="2" creationId="{0DAD6D47-0232-B2A1-0258-BAC95815F30D}"/>
          </ac:spMkLst>
        </pc:spChg>
        <pc:picChg chg="del">
          <ac:chgData name="Danilo Henrique Achcar" userId="855bc4c226b78800" providerId="Windows Live" clId="Web-{BFD794A5-D456-4380-B2BA-9F3E1B52153A}" dt="2023-10-09T03:00:45.497" v="189"/>
          <ac:picMkLst>
            <pc:docMk/>
            <pc:sldMk cId="1585794724" sldId="282"/>
            <ac:picMk id="24" creationId="{F63ED54C-6A03-1C1E-3FDF-777276B36BF2}"/>
          </ac:picMkLst>
        </pc:picChg>
      </pc:sldChg>
      <pc:sldChg chg="addSp delSp modSp add mod replId setBg">
        <pc:chgData name="Danilo Henrique Achcar" userId="855bc4c226b78800" providerId="Windows Live" clId="Web-{BFD794A5-D456-4380-B2BA-9F3E1B52153A}" dt="2023-10-09T03:04:59.690" v="245"/>
        <pc:sldMkLst>
          <pc:docMk/>
          <pc:sldMk cId="2219656170" sldId="282"/>
        </pc:sldMkLst>
        <pc:spChg chg="mod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2" creationId="{0DAD6D47-0232-B2A1-0258-BAC95815F30D}"/>
          </ac:spMkLst>
        </pc:spChg>
        <pc:spChg chg="mod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4" creationId="{3DC1587A-2AB3-BB46-B331-4EA20BE952CA}"/>
          </ac:spMkLst>
        </pc:spChg>
        <pc:spChg chg="del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5" creationId="{F05E55F7-C89E-6A27-B034-6B6C00841306}"/>
          </ac:spMkLst>
        </pc:spChg>
        <pc:spChg chg="mod ord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6" creationId="{A49B7DC1-2012-3B1C-3D59-EFE50F760FD3}"/>
          </ac:spMkLst>
        </pc:spChg>
        <pc:spChg chg="add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12" creationId="{987A0FBA-CC04-4256-A8EB-BB3C543E989C}"/>
          </ac:spMkLst>
        </pc:spChg>
        <pc:spChg chg="add">
          <ac:chgData name="Danilo Henrique Achcar" userId="855bc4c226b78800" providerId="Windows Live" clId="Web-{BFD794A5-D456-4380-B2BA-9F3E1B52153A}" dt="2023-10-09T03:04:59.690" v="245"/>
          <ac:spMkLst>
            <pc:docMk/>
            <pc:sldMk cId="2219656170" sldId="282"/>
            <ac:spMk id="14" creationId="{E633B38B-B87A-4288-A20F-0223A6C27A5A}"/>
          </ac:spMkLst>
        </pc:spChg>
        <pc:picChg chg="add">
          <ac:chgData name="Danilo Henrique Achcar" userId="855bc4c226b78800" providerId="Windows Live" clId="Web-{BFD794A5-D456-4380-B2BA-9F3E1B52153A}" dt="2023-10-09T03:04:59.690" v="245"/>
          <ac:picMkLst>
            <pc:docMk/>
            <pc:sldMk cId="2219656170" sldId="282"/>
            <ac:picMk id="8" creationId="{12D5C609-D2F9-266E-60C5-97639322C24A}"/>
          </ac:picMkLst>
        </pc:picChg>
      </pc:sldChg>
      <pc:sldChg chg="modSp add ord replId">
        <pc:chgData name="Danilo Henrique Achcar" userId="855bc4c226b78800" providerId="Windows Live" clId="Web-{BFD794A5-D456-4380-B2BA-9F3E1B52153A}" dt="2023-10-09T03:05:27.816" v="253" actId="20577"/>
        <pc:sldMkLst>
          <pc:docMk/>
          <pc:sldMk cId="876441339" sldId="283"/>
        </pc:sldMkLst>
        <pc:spChg chg="mod">
          <ac:chgData name="Danilo Henrique Achcar" userId="855bc4c226b78800" providerId="Windows Live" clId="Web-{BFD794A5-D456-4380-B2BA-9F3E1B52153A}" dt="2023-10-09T03:05:27.816" v="253" actId="20577"/>
          <ac:spMkLst>
            <pc:docMk/>
            <pc:sldMk cId="876441339" sldId="283"/>
            <ac:spMk id="2" creationId="{0DAD6D47-0232-B2A1-0258-BAC95815F30D}"/>
          </ac:spMkLst>
        </pc:spChg>
      </pc:sldChg>
      <pc:sldChg chg="add replId">
        <pc:chgData name="Danilo Henrique Achcar" userId="855bc4c226b78800" providerId="Windows Live" clId="Web-{BFD794A5-D456-4380-B2BA-9F3E1B52153A}" dt="2023-10-09T03:05:38.879" v="254"/>
        <pc:sldMkLst>
          <pc:docMk/>
          <pc:sldMk cId="1461540839" sldId="284"/>
        </pc:sldMkLst>
      </pc:sldChg>
      <pc:sldChg chg="add replId">
        <pc:chgData name="Danilo Henrique Achcar" userId="855bc4c226b78800" providerId="Windows Live" clId="Web-{BFD794A5-D456-4380-B2BA-9F3E1B52153A}" dt="2023-10-09T03:05:39.894" v="255"/>
        <pc:sldMkLst>
          <pc:docMk/>
          <pc:sldMk cId="2073817049" sldId="285"/>
        </pc:sldMkLst>
      </pc:sldChg>
    </pc:docChg>
  </pc:docChgLst>
  <pc:docChgLst>
    <pc:chgData name="Danilo Henrique Achcar" userId="855bc4c226b78800" providerId="Windows Live" clId="Web-{BFBEFC55-4E6C-4277-B68F-B8A18931F50C}"/>
    <pc:docChg chg="modSld">
      <pc:chgData name="Danilo Henrique Achcar" userId="855bc4c226b78800" providerId="Windows Live" clId="Web-{BFBEFC55-4E6C-4277-B68F-B8A18931F50C}" dt="2023-10-16T01:09:13.256" v="76" actId="20577"/>
      <pc:docMkLst>
        <pc:docMk/>
      </pc:docMkLst>
      <pc:sldChg chg="modSp">
        <pc:chgData name="Danilo Henrique Achcar" userId="855bc4c226b78800" providerId="Windows Live" clId="Web-{BFBEFC55-4E6C-4277-B68F-B8A18931F50C}" dt="2023-10-16T00:49:29.185" v="3" actId="1076"/>
        <pc:sldMkLst>
          <pc:docMk/>
          <pc:sldMk cId="3372733852" sldId="270"/>
        </pc:sldMkLst>
        <pc:picChg chg="mod">
          <ac:chgData name="Danilo Henrique Achcar" userId="855bc4c226b78800" providerId="Windows Live" clId="Web-{BFBEFC55-4E6C-4277-B68F-B8A18931F50C}" dt="2023-10-16T00:49:29.185" v="3" actId="1076"/>
          <ac:picMkLst>
            <pc:docMk/>
            <pc:sldMk cId="3372733852" sldId="270"/>
            <ac:picMk id="14" creationId="{74B36FEC-2A56-320D-F777-56472654EE22}"/>
          </ac:picMkLst>
        </pc:picChg>
      </pc:sldChg>
      <pc:sldChg chg="modSp">
        <pc:chgData name="Danilo Henrique Achcar" userId="855bc4c226b78800" providerId="Windows Live" clId="Web-{BFBEFC55-4E6C-4277-B68F-B8A18931F50C}" dt="2023-10-16T00:49:21.231" v="1" actId="1076"/>
        <pc:sldMkLst>
          <pc:docMk/>
          <pc:sldMk cId="2280686330" sldId="271"/>
        </pc:sldMkLst>
        <pc:picChg chg="mod">
          <ac:chgData name="Danilo Henrique Achcar" userId="855bc4c226b78800" providerId="Windows Live" clId="Web-{BFBEFC55-4E6C-4277-B68F-B8A18931F50C}" dt="2023-10-16T00:49:21.231" v="1" actId="1076"/>
          <ac:picMkLst>
            <pc:docMk/>
            <pc:sldMk cId="2280686330" sldId="271"/>
            <ac:picMk id="20" creationId="{D93DC54E-CDEC-BC79-664E-C773DBFA3DFD}"/>
          </ac:picMkLst>
        </pc:picChg>
      </pc:sldChg>
      <pc:sldChg chg="addSp delSp modSp">
        <pc:chgData name="Danilo Henrique Achcar" userId="855bc4c226b78800" providerId="Windows Live" clId="Web-{BFBEFC55-4E6C-4277-B68F-B8A18931F50C}" dt="2023-10-16T01:09:13.256" v="76" actId="20577"/>
        <pc:sldMkLst>
          <pc:docMk/>
          <pc:sldMk cId="1783113241" sldId="273"/>
        </pc:sldMkLst>
        <pc:spChg chg="add del mod">
          <ac:chgData name="Danilo Henrique Achcar" userId="855bc4c226b78800" providerId="Windows Live" clId="Web-{BFBEFC55-4E6C-4277-B68F-B8A18931F50C}" dt="2023-10-16T00:58:33.032" v="8"/>
          <ac:spMkLst>
            <pc:docMk/>
            <pc:sldMk cId="1783113241" sldId="273"/>
            <ac:spMk id="3" creationId="{642E7866-C511-1B4A-BA31-1C33CDF430E9}"/>
          </ac:spMkLst>
        </pc:spChg>
        <pc:spChg chg="add del mod">
          <ac:chgData name="Danilo Henrique Achcar" userId="855bc4c226b78800" providerId="Windows Live" clId="Web-{BFBEFC55-4E6C-4277-B68F-B8A18931F50C}" dt="2023-10-16T01:06:53.876" v="11"/>
          <ac:spMkLst>
            <pc:docMk/>
            <pc:sldMk cId="1783113241" sldId="273"/>
            <ac:spMk id="8" creationId="{73E9D0C0-6399-303A-9CBD-03863B37E2F0}"/>
          </ac:spMkLst>
        </pc:spChg>
        <pc:spChg chg="mod">
          <ac:chgData name="Danilo Henrique Achcar" userId="855bc4c226b78800" providerId="Windows Live" clId="Web-{BFBEFC55-4E6C-4277-B68F-B8A18931F50C}" dt="2023-10-16T01:09:13.256" v="76" actId="20577"/>
          <ac:spMkLst>
            <pc:docMk/>
            <pc:sldMk cId="1783113241" sldId="273"/>
            <ac:spMk id="11" creationId="{FCFEEB9D-0CE7-5FA4-4F1D-B3CF90F6B9BD}"/>
          </ac:spMkLst>
        </pc:spChg>
        <pc:picChg chg="add del mod ord">
          <ac:chgData name="Danilo Henrique Achcar" userId="855bc4c226b78800" providerId="Windows Live" clId="Web-{BFBEFC55-4E6C-4277-B68F-B8A18931F50C}" dt="2023-10-16T01:06:50.017" v="10"/>
          <ac:picMkLst>
            <pc:docMk/>
            <pc:sldMk cId="1783113241" sldId="273"/>
            <ac:picMk id="5" creationId="{B08A4639-91E4-B1C7-0B7D-40D16AE6C6F6}"/>
          </ac:picMkLst>
        </pc:picChg>
        <pc:picChg chg="del">
          <ac:chgData name="Danilo Henrique Achcar" userId="855bc4c226b78800" providerId="Windows Live" clId="Web-{BFBEFC55-4E6C-4277-B68F-B8A18931F50C}" dt="2023-10-16T00:49:39.310" v="4"/>
          <ac:picMkLst>
            <pc:docMk/>
            <pc:sldMk cId="1783113241" sldId="273"/>
            <ac:picMk id="7" creationId="{07B7087C-BE0C-7CBC-F110-50FFBCAA7F2A}"/>
          </ac:picMkLst>
        </pc:picChg>
        <pc:picChg chg="add mod ord">
          <ac:chgData name="Danilo Henrique Achcar" userId="855bc4c226b78800" providerId="Windows Live" clId="Web-{BFBEFC55-4E6C-4277-B68F-B8A18931F50C}" dt="2023-10-16T01:07:42.644" v="20" actId="1076"/>
          <ac:picMkLst>
            <pc:docMk/>
            <pc:sldMk cId="1783113241" sldId="273"/>
            <ac:picMk id="10" creationId="{56E13AF8-CB04-CA21-4C85-4D8EE921F312}"/>
          </ac:picMkLst>
        </pc:picChg>
      </pc:sldChg>
      <pc:sldChg chg="addSp delSp modSp">
        <pc:chgData name="Danilo Henrique Achcar" userId="855bc4c226b78800" providerId="Windows Live" clId="Web-{BFBEFC55-4E6C-4277-B68F-B8A18931F50C}" dt="2023-10-16T01:08:04.113" v="25" actId="1076"/>
        <pc:sldMkLst>
          <pc:docMk/>
          <pc:sldMk cId="1590880116" sldId="274"/>
        </pc:sldMkLst>
        <pc:spChg chg="add del mod">
          <ac:chgData name="Danilo Henrique Achcar" userId="855bc4c226b78800" providerId="Windows Live" clId="Web-{BFBEFC55-4E6C-4277-B68F-B8A18931F50C}" dt="2023-10-16T01:07:04.174" v="13"/>
          <ac:spMkLst>
            <pc:docMk/>
            <pc:sldMk cId="1590880116" sldId="274"/>
            <ac:spMk id="3" creationId="{3ED52544-4BE5-CF70-2D66-32B36C61F050}"/>
          </ac:spMkLst>
        </pc:spChg>
        <pc:spChg chg="mod">
          <ac:chgData name="Danilo Henrique Achcar" userId="855bc4c226b78800" providerId="Windows Live" clId="Web-{BFBEFC55-4E6C-4277-B68F-B8A18931F50C}" dt="2023-10-16T01:07:56.582" v="23" actId="14100"/>
          <ac:spMkLst>
            <pc:docMk/>
            <pc:sldMk cId="1590880116" sldId="274"/>
            <ac:spMk id="11" creationId="{0C438945-704D-2F41-2EFA-7FFAA08844FB}"/>
          </ac:spMkLst>
        </pc:spChg>
        <pc:picChg chg="add mod ord">
          <ac:chgData name="Danilo Henrique Achcar" userId="855bc4c226b78800" providerId="Windows Live" clId="Web-{BFBEFC55-4E6C-4277-B68F-B8A18931F50C}" dt="2023-10-16T01:08:04.113" v="25" actId="1076"/>
          <ac:picMkLst>
            <pc:docMk/>
            <pc:sldMk cId="1590880116" sldId="274"/>
            <ac:picMk id="5" creationId="{202E84C7-FEA1-E557-1095-89CB5004B5C2}"/>
          </ac:picMkLst>
        </pc:picChg>
        <pc:picChg chg="del">
          <ac:chgData name="Danilo Henrique Achcar" userId="855bc4c226b78800" providerId="Windows Live" clId="Web-{BFBEFC55-4E6C-4277-B68F-B8A18931F50C}" dt="2023-10-16T00:49:42.529" v="5"/>
          <ac:picMkLst>
            <pc:docMk/>
            <pc:sldMk cId="1590880116" sldId="274"/>
            <ac:picMk id="8" creationId="{B3D619C6-D6E8-5B03-0B91-94B54862F508}"/>
          </ac:picMkLst>
        </pc:picChg>
      </pc:sldChg>
      <pc:sldChg chg="addSp delSp modSp">
        <pc:chgData name="Danilo Henrique Achcar" userId="855bc4c226b78800" providerId="Windows Live" clId="Web-{BFBEFC55-4E6C-4277-B68F-B8A18931F50C}" dt="2023-10-16T00:49:46.513" v="6"/>
        <pc:sldMkLst>
          <pc:docMk/>
          <pc:sldMk cId="198947854" sldId="278"/>
        </pc:sldMkLst>
        <pc:spChg chg="add mod">
          <ac:chgData name="Danilo Henrique Achcar" userId="855bc4c226b78800" providerId="Windows Live" clId="Web-{BFBEFC55-4E6C-4277-B68F-B8A18931F50C}" dt="2023-10-16T00:49:46.513" v="6"/>
          <ac:spMkLst>
            <pc:docMk/>
            <pc:sldMk cId="198947854" sldId="278"/>
            <ac:spMk id="3" creationId="{C2169290-1520-D816-3A5A-BFCC38635AA1}"/>
          </ac:spMkLst>
        </pc:spChg>
        <pc:picChg chg="del">
          <ac:chgData name="Danilo Henrique Achcar" userId="855bc4c226b78800" providerId="Windows Live" clId="Web-{BFBEFC55-4E6C-4277-B68F-B8A18931F50C}" dt="2023-10-16T00:49:46.513" v="6"/>
          <ac:picMkLst>
            <pc:docMk/>
            <pc:sldMk cId="198947854" sldId="278"/>
            <ac:picMk id="8" creationId="{B820168A-5030-ECE0-5E86-DFBFAABFAD98}"/>
          </ac:picMkLst>
        </pc:picChg>
      </pc:sldChg>
      <pc:sldChg chg="addSp delSp modSp">
        <pc:chgData name="Danilo Henrique Achcar" userId="855bc4c226b78800" providerId="Windows Live" clId="Web-{BFBEFC55-4E6C-4277-B68F-B8A18931F50C}" dt="2023-10-16T00:49:51.295" v="7"/>
        <pc:sldMkLst>
          <pc:docMk/>
          <pc:sldMk cId="3172429480" sldId="279"/>
        </pc:sldMkLst>
        <pc:spChg chg="add mod">
          <ac:chgData name="Danilo Henrique Achcar" userId="855bc4c226b78800" providerId="Windows Live" clId="Web-{BFBEFC55-4E6C-4277-B68F-B8A18931F50C}" dt="2023-10-16T00:49:51.295" v="7"/>
          <ac:spMkLst>
            <pc:docMk/>
            <pc:sldMk cId="3172429480" sldId="279"/>
            <ac:spMk id="3" creationId="{56DAA9E0-66B9-8285-4C1F-CE7C7A4C8270}"/>
          </ac:spMkLst>
        </pc:spChg>
        <pc:picChg chg="del">
          <ac:chgData name="Danilo Henrique Achcar" userId="855bc4c226b78800" providerId="Windows Live" clId="Web-{BFBEFC55-4E6C-4277-B68F-B8A18931F50C}" dt="2023-10-16T00:49:51.295" v="7"/>
          <ac:picMkLst>
            <pc:docMk/>
            <pc:sldMk cId="3172429480" sldId="279"/>
            <ac:picMk id="8" creationId="{13C2EC9E-2E9F-77A2-5D54-C2491F4D2B97}"/>
          </ac:picMkLst>
        </pc:picChg>
      </pc:sldChg>
    </pc:docChg>
  </pc:docChgLst>
  <pc:docChgLst>
    <pc:chgData name="Danilo Henrique Achcar" userId="855bc4c226b78800" providerId="Windows Live" clId="Web-{2D5E39EE-92AB-4096-8771-890DDD83B98D}"/>
    <pc:docChg chg="addSld modSld">
      <pc:chgData name="Danilo Henrique Achcar" userId="855bc4c226b78800" providerId="Windows Live" clId="Web-{2D5E39EE-92AB-4096-8771-890DDD83B98D}" dt="2023-10-15T02:37:19.151" v="216" actId="1076"/>
      <pc:docMkLst>
        <pc:docMk/>
      </pc:docMkLst>
      <pc:sldChg chg="modSp">
        <pc:chgData name="Danilo Henrique Achcar" userId="855bc4c226b78800" providerId="Windows Live" clId="Web-{2D5E39EE-92AB-4096-8771-890DDD83B98D}" dt="2023-10-15T02:36:20.759" v="207" actId="20577"/>
        <pc:sldMkLst>
          <pc:docMk/>
          <pc:sldMk cId="1414101081" sldId="264"/>
        </pc:sldMkLst>
        <pc:spChg chg="mod">
          <ac:chgData name="Danilo Henrique Achcar" userId="855bc4c226b78800" providerId="Windows Live" clId="Web-{2D5E39EE-92AB-4096-8771-890DDD83B98D}" dt="2023-10-15T02:36:20.759" v="207" actId="20577"/>
          <ac:spMkLst>
            <pc:docMk/>
            <pc:sldMk cId="1414101081" sldId="264"/>
            <ac:spMk id="3" creationId="{BDA9B0BE-4351-00DB-3008-E5D3A8E14671}"/>
          </ac:spMkLst>
        </pc:spChg>
      </pc:sldChg>
      <pc:sldChg chg="addSp delSp modSp">
        <pc:chgData name="Danilo Henrique Achcar" userId="855bc4c226b78800" providerId="Windows Live" clId="Web-{2D5E39EE-92AB-4096-8771-890DDD83B98D}" dt="2023-10-15T02:37:19.151" v="216" actId="1076"/>
        <pc:sldMkLst>
          <pc:docMk/>
          <pc:sldMk cId="1056269687" sldId="266"/>
        </pc:sldMkLst>
        <pc:spChg chg="mod">
          <ac:chgData name="Danilo Henrique Achcar" userId="855bc4c226b78800" providerId="Windows Live" clId="Web-{2D5E39EE-92AB-4096-8771-890DDD83B98D}" dt="2023-10-15T02:37:05.010" v="211" actId="1076"/>
          <ac:spMkLst>
            <pc:docMk/>
            <pc:sldMk cId="1056269687" sldId="266"/>
            <ac:spMk id="2" creationId="{0DAD6D47-0232-B2A1-0258-BAC95815F30D}"/>
          </ac:spMkLst>
        </pc:spChg>
        <pc:spChg chg="mod">
          <ac:chgData name="Danilo Henrique Achcar" userId="855bc4c226b78800" providerId="Windows Live" clId="Web-{2D5E39EE-92AB-4096-8771-890DDD83B98D}" dt="2023-10-15T02:37:19.151" v="216" actId="1076"/>
          <ac:spMkLst>
            <pc:docMk/>
            <pc:sldMk cId="1056269687" sldId="266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2D5E39EE-92AB-4096-8771-890DDD83B98D}" dt="2023-10-15T02:20:59.958" v="9"/>
          <ac:spMkLst>
            <pc:docMk/>
            <pc:sldMk cId="1056269687" sldId="266"/>
            <ac:spMk id="7" creationId="{B6B9F67C-0F83-2287-7A89-1E86FB1955A1}"/>
          </ac:spMkLst>
        </pc:spChg>
        <pc:spChg chg="add del mod">
          <ac:chgData name="Danilo Henrique Achcar" userId="855bc4c226b78800" providerId="Windows Live" clId="Web-{2D5E39EE-92AB-4096-8771-890DDD83B98D}" dt="2023-10-15T02:22:15.147" v="34"/>
          <ac:spMkLst>
            <pc:docMk/>
            <pc:sldMk cId="1056269687" sldId="266"/>
            <ac:spMk id="12" creationId="{7EE994DC-F279-59C7-7689-FCCE66ABA37C}"/>
          </ac:spMkLst>
        </pc:spChg>
        <pc:picChg chg="del">
          <ac:chgData name="Danilo Henrique Achcar" userId="855bc4c226b78800" providerId="Windows Live" clId="Web-{2D5E39EE-92AB-4096-8771-890DDD83B98D}" dt="2023-10-15T02:06:16.590" v="0"/>
          <ac:picMkLst>
            <pc:docMk/>
            <pc:sldMk cId="1056269687" sldId="266"/>
            <ac:picMk id="3" creationId="{8AA914B1-8FA5-7C95-564A-D64DEDE9EAA1}"/>
          </ac:picMkLst>
        </pc:picChg>
        <pc:picChg chg="add del mod ord">
          <ac:chgData name="Danilo Henrique Achcar" userId="855bc4c226b78800" providerId="Windows Live" clId="Web-{2D5E39EE-92AB-4096-8771-890DDD83B98D}" dt="2023-10-15T02:21:55.865" v="31"/>
          <ac:picMkLst>
            <pc:docMk/>
            <pc:sldMk cId="1056269687" sldId="266"/>
            <ac:picMk id="8" creationId="{D2BE676F-5933-B6A8-42F2-07028C0818ED}"/>
          </ac:picMkLst>
        </pc:picChg>
        <pc:picChg chg="add del mod">
          <ac:chgData name="Danilo Henrique Achcar" userId="855bc4c226b78800" providerId="Windows Live" clId="Web-{2D5E39EE-92AB-4096-8771-890DDD83B98D}" dt="2023-10-15T02:21:08.083" v="15"/>
          <ac:picMkLst>
            <pc:docMk/>
            <pc:sldMk cId="1056269687" sldId="266"/>
            <ac:picMk id="9" creationId="{420D6FCA-D872-4E7B-8ABA-8DC326BFCA41}"/>
          </ac:picMkLst>
        </pc:picChg>
        <pc:picChg chg="add del mod">
          <ac:chgData name="Danilo Henrique Achcar" userId="855bc4c226b78800" providerId="Windows Live" clId="Web-{2D5E39EE-92AB-4096-8771-890DDD83B98D}" dt="2023-10-15T02:21:11.755" v="18"/>
          <ac:picMkLst>
            <pc:docMk/>
            <pc:sldMk cId="1056269687" sldId="266"/>
            <ac:picMk id="10" creationId="{BD3680BD-06DF-AB3D-ADE3-02BE4DD2D0DA}"/>
          </ac:picMkLst>
        </pc:picChg>
        <pc:picChg chg="add mod ord">
          <ac:chgData name="Danilo Henrique Achcar" userId="855bc4c226b78800" providerId="Windows Live" clId="Web-{2D5E39EE-92AB-4096-8771-890DDD83B98D}" dt="2023-10-15T02:37:11.885" v="215" actId="1076"/>
          <ac:picMkLst>
            <pc:docMk/>
            <pc:sldMk cId="1056269687" sldId="266"/>
            <ac:picMk id="13" creationId="{024F7F0A-04C1-3FE6-1767-907313BFECBF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20.319" v="35"/>
        <pc:sldMkLst>
          <pc:docMk/>
          <pc:sldMk cId="125588227" sldId="267"/>
        </pc:sldMkLst>
        <pc:spChg chg="add del mod">
          <ac:chgData name="Danilo Henrique Achcar" userId="855bc4c226b78800" providerId="Windows Live" clId="Web-{2D5E39EE-92AB-4096-8771-890DDD83B98D}" dt="2023-10-15T02:21:09.520" v="16"/>
          <ac:spMkLst>
            <pc:docMk/>
            <pc:sldMk cId="125588227" sldId="267"/>
            <ac:spMk id="6" creationId="{B2A144D4-ED6A-CCDC-9627-9BAE64D575A1}"/>
          </ac:spMkLst>
        </pc:spChg>
        <pc:spChg chg="add del mod">
          <ac:chgData name="Danilo Henrique Achcar" userId="855bc4c226b78800" providerId="Windows Live" clId="Web-{2D5E39EE-92AB-4096-8771-890DDD83B98D}" dt="2023-10-15T02:22:20.319" v="35"/>
          <ac:spMkLst>
            <pc:docMk/>
            <pc:sldMk cId="125588227" sldId="267"/>
            <ac:spMk id="10" creationId="{F43869CF-8477-8093-4F63-840D818EC571}"/>
          </ac:spMkLst>
        </pc:spChg>
        <pc:picChg chg="add del mod ord">
          <ac:chgData name="Danilo Henrique Achcar" userId="855bc4c226b78800" providerId="Windows Live" clId="Web-{2D5E39EE-92AB-4096-8771-890DDD83B98D}" dt="2023-10-15T02:21:56.772" v="32"/>
          <ac:picMkLst>
            <pc:docMk/>
            <pc:sldMk cId="125588227" sldId="267"/>
            <ac:picMk id="7" creationId="{1169B97C-A018-4151-0617-273BE668B2FE}"/>
          </ac:picMkLst>
        </pc:picChg>
        <pc:picChg chg="del">
          <ac:chgData name="Danilo Henrique Achcar" userId="855bc4c226b78800" providerId="Windows Live" clId="Web-{2D5E39EE-92AB-4096-8771-890DDD83B98D}" dt="2023-10-15T02:06:18.059" v="1"/>
          <ac:picMkLst>
            <pc:docMk/>
            <pc:sldMk cId="125588227" sldId="267"/>
            <ac:picMk id="8" creationId="{1D016E29-27CF-7669-521B-6ADD1DC3B940}"/>
          </ac:picMkLst>
        </pc:picChg>
        <pc:picChg chg="add mod ord">
          <ac:chgData name="Danilo Henrique Achcar" userId="855bc4c226b78800" providerId="Windows Live" clId="Web-{2D5E39EE-92AB-4096-8771-890DDD83B98D}" dt="2023-10-15T02:22:20.319" v="35"/>
          <ac:picMkLst>
            <pc:docMk/>
            <pc:sldMk cId="125588227" sldId="267"/>
            <ac:picMk id="11" creationId="{760BC27C-A0B0-853B-36D5-59D0C1862BAC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24.835" v="36"/>
        <pc:sldMkLst>
          <pc:docMk/>
          <pc:sldMk cId="1773626916" sldId="268"/>
        </pc:sldMkLst>
        <pc:spChg chg="add del mod">
          <ac:chgData name="Danilo Henrique Achcar" userId="855bc4c226b78800" providerId="Windows Live" clId="Web-{2D5E39EE-92AB-4096-8771-890DDD83B98D}" dt="2023-10-15T02:21:13.645" v="19"/>
          <ac:spMkLst>
            <pc:docMk/>
            <pc:sldMk cId="1773626916" sldId="268"/>
            <ac:spMk id="6" creationId="{58695258-F7FF-BD6E-75D0-FFF32840F1DB}"/>
          </ac:spMkLst>
        </pc:spChg>
        <pc:spChg chg="add del mod">
          <ac:chgData name="Danilo Henrique Achcar" userId="855bc4c226b78800" providerId="Windows Live" clId="Web-{2D5E39EE-92AB-4096-8771-890DDD83B98D}" dt="2023-10-15T02:22:24.835" v="36"/>
          <ac:spMkLst>
            <pc:docMk/>
            <pc:sldMk cId="1773626916" sldId="268"/>
            <ac:spMk id="10" creationId="{CA070736-8CD3-3D77-063F-1A28249BE32D}"/>
          </ac:spMkLst>
        </pc:spChg>
        <pc:picChg chg="add del mod ord">
          <ac:chgData name="Danilo Henrique Achcar" userId="855bc4c226b78800" providerId="Windows Live" clId="Web-{2D5E39EE-92AB-4096-8771-890DDD83B98D}" dt="2023-10-15T02:21:58.600" v="33"/>
          <ac:picMkLst>
            <pc:docMk/>
            <pc:sldMk cId="1773626916" sldId="268"/>
            <ac:picMk id="7" creationId="{35838139-6842-0F9B-1401-A71B705DDC2D}"/>
          </ac:picMkLst>
        </pc:picChg>
        <pc:picChg chg="del">
          <ac:chgData name="Danilo Henrique Achcar" userId="855bc4c226b78800" providerId="Windows Live" clId="Web-{2D5E39EE-92AB-4096-8771-890DDD83B98D}" dt="2023-10-15T02:06:19.918" v="2"/>
          <ac:picMkLst>
            <pc:docMk/>
            <pc:sldMk cId="1773626916" sldId="268"/>
            <ac:picMk id="8" creationId="{B86892DF-3F79-E7D1-B657-32C7D1C25B70}"/>
          </ac:picMkLst>
        </pc:picChg>
        <pc:picChg chg="add mod ord">
          <ac:chgData name="Danilo Henrique Achcar" userId="855bc4c226b78800" providerId="Windows Live" clId="Web-{2D5E39EE-92AB-4096-8771-890DDD83B98D}" dt="2023-10-15T02:22:24.835" v="36"/>
          <ac:picMkLst>
            <pc:docMk/>
            <pc:sldMk cId="1773626916" sldId="268"/>
            <ac:picMk id="11" creationId="{5DA920CA-F6A1-43F4-E0E6-32EB57BCCD73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29.319" v="37"/>
        <pc:sldMkLst>
          <pc:docMk/>
          <pc:sldMk cId="1140279638" sldId="269"/>
        </pc:sldMkLst>
        <pc:spChg chg="add del mod">
          <ac:chgData name="Danilo Henrique Achcar" userId="855bc4c226b78800" providerId="Windows Live" clId="Web-{2D5E39EE-92AB-4096-8771-890DDD83B98D}" dt="2023-10-15T02:22:29.319" v="37"/>
          <ac:spMkLst>
            <pc:docMk/>
            <pc:sldMk cId="1140279638" sldId="269"/>
            <ac:spMk id="6" creationId="{D3B289F0-4422-4688-AD59-76E8C53D6448}"/>
          </ac:spMkLst>
        </pc:spChg>
        <pc:picChg chg="add mod ord">
          <ac:chgData name="Danilo Henrique Achcar" userId="855bc4c226b78800" providerId="Windows Live" clId="Web-{2D5E39EE-92AB-4096-8771-890DDD83B98D}" dt="2023-10-15T02:22:29.319" v="37"/>
          <ac:picMkLst>
            <pc:docMk/>
            <pc:sldMk cId="1140279638" sldId="269"/>
            <ac:picMk id="7" creationId="{AFC73C48-4161-DA37-8040-BD7BEB59B0AE}"/>
          </ac:picMkLst>
        </pc:picChg>
        <pc:picChg chg="del">
          <ac:chgData name="Danilo Henrique Achcar" userId="855bc4c226b78800" providerId="Windows Live" clId="Web-{2D5E39EE-92AB-4096-8771-890DDD83B98D}" dt="2023-10-15T02:06:22.403" v="3"/>
          <ac:picMkLst>
            <pc:docMk/>
            <pc:sldMk cId="1140279638" sldId="269"/>
            <ac:picMk id="8" creationId="{93279822-4B7F-CD07-12AD-5F6500C8BCCA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35.366" v="38"/>
        <pc:sldMkLst>
          <pc:docMk/>
          <pc:sldMk cId="3372733852" sldId="270"/>
        </pc:sldMkLst>
        <pc:spChg chg="add del mod">
          <ac:chgData name="Danilo Henrique Achcar" userId="855bc4c226b78800" providerId="Windows Live" clId="Web-{2D5E39EE-92AB-4096-8771-890DDD83B98D}" dt="2023-10-15T02:22:35.366" v="38"/>
          <ac:spMkLst>
            <pc:docMk/>
            <pc:sldMk cId="3372733852" sldId="270"/>
            <ac:spMk id="6" creationId="{FE15C5D9-F8C2-8DC1-12FD-1C668D76CBB2}"/>
          </ac:spMkLst>
        </pc:spChg>
        <pc:picChg chg="del">
          <ac:chgData name="Danilo Henrique Achcar" userId="855bc4c226b78800" providerId="Windows Live" clId="Web-{2D5E39EE-92AB-4096-8771-890DDD83B98D}" dt="2023-10-15T02:06:24.418" v="4"/>
          <ac:picMkLst>
            <pc:docMk/>
            <pc:sldMk cId="3372733852" sldId="270"/>
            <ac:picMk id="7" creationId="{8CA2E2DB-B7B4-655C-9DC4-34AA54C474E3}"/>
          </ac:picMkLst>
        </pc:picChg>
        <pc:picChg chg="add mod ord">
          <ac:chgData name="Danilo Henrique Achcar" userId="855bc4c226b78800" providerId="Windows Live" clId="Web-{2D5E39EE-92AB-4096-8771-890DDD83B98D}" dt="2023-10-15T02:22:35.366" v="38"/>
          <ac:picMkLst>
            <pc:docMk/>
            <pc:sldMk cId="3372733852" sldId="270"/>
            <ac:picMk id="8" creationId="{AF79907E-E225-4486-B94A-09E2A1BEF3FE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40.429" v="39"/>
        <pc:sldMkLst>
          <pc:docMk/>
          <pc:sldMk cId="2280686330" sldId="271"/>
        </pc:sldMkLst>
        <pc:spChg chg="add del mod">
          <ac:chgData name="Danilo Henrique Achcar" userId="855bc4c226b78800" providerId="Windows Live" clId="Web-{2D5E39EE-92AB-4096-8771-890DDD83B98D}" dt="2023-10-15T02:22:40.429" v="39"/>
          <ac:spMkLst>
            <pc:docMk/>
            <pc:sldMk cId="2280686330" sldId="271"/>
            <ac:spMk id="6" creationId="{17A84CC9-A1F4-A63B-F9DD-CC0C2D8073D2}"/>
          </ac:spMkLst>
        </pc:spChg>
        <pc:picChg chg="del">
          <ac:chgData name="Danilo Henrique Achcar" userId="855bc4c226b78800" providerId="Windows Live" clId="Web-{2D5E39EE-92AB-4096-8771-890DDD83B98D}" dt="2023-10-15T02:06:26.231" v="5"/>
          <ac:picMkLst>
            <pc:docMk/>
            <pc:sldMk cId="2280686330" sldId="271"/>
            <ac:picMk id="7" creationId="{E0E588D1-23E3-0D0C-2C42-8FC321990745}"/>
          </ac:picMkLst>
        </pc:picChg>
        <pc:picChg chg="add mod ord">
          <ac:chgData name="Danilo Henrique Achcar" userId="855bc4c226b78800" providerId="Windows Live" clId="Web-{2D5E39EE-92AB-4096-8771-890DDD83B98D}" dt="2023-10-15T02:22:40.429" v="39"/>
          <ac:picMkLst>
            <pc:docMk/>
            <pc:sldMk cId="2280686330" sldId="271"/>
            <ac:picMk id="8" creationId="{14675F26-786D-4FF6-FCF5-E9C9B90674A3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2:46.492" v="40"/>
        <pc:sldMkLst>
          <pc:docMk/>
          <pc:sldMk cId="1809078277" sldId="272"/>
        </pc:sldMkLst>
        <pc:spChg chg="add del mod">
          <ac:chgData name="Danilo Henrique Achcar" userId="855bc4c226b78800" providerId="Windows Live" clId="Web-{2D5E39EE-92AB-4096-8771-890DDD83B98D}" dt="2023-10-15T02:22:46.492" v="40"/>
          <ac:spMkLst>
            <pc:docMk/>
            <pc:sldMk cId="1809078277" sldId="272"/>
            <ac:spMk id="6" creationId="{76BDBDF5-1714-79CE-197B-37A15F732FF7}"/>
          </ac:spMkLst>
        </pc:spChg>
        <pc:picChg chg="del">
          <ac:chgData name="Danilo Henrique Achcar" userId="855bc4c226b78800" providerId="Windows Live" clId="Web-{2D5E39EE-92AB-4096-8771-890DDD83B98D}" dt="2023-10-15T02:06:27.887" v="6"/>
          <ac:picMkLst>
            <pc:docMk/>
            <pc:sldMk cId="1809078277" sldId="272"/>
            <ac:picMk id="7" creationId="{2948955A-BC30-0EA6-6379-E20324FE9936}"/>
          </ac:picMkLst>
        </pc:picChg>
        <pc:picChg chg="add mod ord">
          <ac:chgData name="Danilo Henrique Achcar" userId="855bc4c226b78800" providerId="Windows Live" clId="Web-{2D5E39EE-92AB-4096-8771-890DDD83B98D}" dt="2023-10-15T02:22:46.492" v="40"/>
          <ac:picMkLst>
            <pc:docMk/>
            <pc:sldMk cId="1809078277" sldId="272"/>
            <ac:picMk id="8" creationId="{EF086121-5102-011F-6C8A-6267D9ECBC30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11.430" v="43"/>
        <pc:sldMkLst>
          <pc:docMk/>
          <pc:sldMk cId="1783113241" sldId="273"/>
        </pc:sldMkLst>
        <pc:spChg chg="add del mod">
          <ac:chgData name="Danilo Henrique Achcar" userId="855bc4c226b78800" providerId="Windows Live" clId="Web-{2D5E39EE-92AB-4096-8771-890DDD83B98D}" dt="2023-10-15T02:23:11.430" v="43"/>
          <ac:spMkLst>
            <pc:docMk/>
            <pc:sldMk cId="1783113241" sldId="273"/>
            <ac:spMk id="6" creationId="{85532B39-B770-599F-1BA0-48CADE1A860B}"/>
          </ac:spMkLst>
        </pc:spChg>
        <pc:picChg chg="add mod ord">
          <ac:chgData name="Danilo Henrique Achcar" userId="855bc4c226b78800" providerId="Windows Live" clId="Web-{2D5E39EE-92AB-4096-8771-890DDD83B98D}" dt="2023-10-15T02:23:11.430" v="43"/>
          <ac:picMkLst>
            <pc:docMk/>
            <pc:sldMk cId="1783113241" sldId="273"/>
            <ac:picMk id="7" creationId="{07B7087C-BE0C-7CBC-F110-50FFBCAA7F2A}"/>
          </ac:picMkLst>
        </pc:picChg>
        <pc:picChg chg="del">
          <ac:chgData name="Danilo Henrique Achcar" userId="855bc4c226b78800" providerId="Windows Live" clId="Web-{2D5E39EE-92AB-4096-8771-890DDD83B98D}" dt="2023-10-15T02:21:42.834" v="22"/>
          <ac:picMkLst>
            <pc:docMk/>
            <pc:sldMk cId="1783113241" sldId="273"/>
            <ac:picMk id="8" creationId="{6C038CD4-933E-9288-F64A-967C9E70C846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17.180" v="44"/>
        <pc:sldMkLst>
          <pc:docMk/>
          <pc:sldMk cId="1590880116" sldId="274"/>
        </pc:sldMkLst>
        <pc:spChg chg="add del mod">
          <ac:chgData name="Danilo Henrique Achcar" userId="855bc4c226b78800" providerId="Windows Live" clId="Web-{2D5E39EE-92AB-4096-8771-890DDD83B98D}" dt="2023-10-15T02:23:17.180" v="44"/>
          <ac:spMkLst>
            <pc:docMk/>
            <pc:sldMk cId="1590880116" sldId="274"/>
            <ac:spMk id="7" creationId="{050A0D17-69C0-D415-AEE5-C634747BD6E3}"/>
          </ac:spMkLst>
        </pc:spChg>
        <pc:picChg chg="del">
          <ac:chgData name="Danilo Henrique Achcar" userId="855bc4c226b78800" providerId="Windows Live" clId="Web-{2D5E39EE-92AB-4096-8771-890DDD83B98D}" dt="2023-10-15T02:21:43.787" v="23"/>
          <ac:picMkLst>
            <pc:docMk/>
            <pc:sldMk cId="1590880116" sldId="274"/>
            <ac:picMk id="3" creationId="{8C7EDBFF-858B-4831-D554-399AE8AA65F0}"/>
          </ac:picMkLst>
        </pc:picChg>
        <pc:picChg chg="add mod ord">
          <ac:chgData name="Danilo Henrique Achcar" userId="855bc4c226b78800" providerId="Windows Live" clId="Web-{2D5E39EE-92AB-4096-8771-890DDD83B98D}" dt="2023-10-15T02:23:17.180" v="44"/>
          <ac:picMkLst>
            <pc:docMk/>
            <pc:sldMk cId="1590880116" sldId="274"/>
            <ac:picMk id="8" creationId="{B3D619C6-D6E8-5B03-0B91-94B54862F508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24.529" v="45"/>
        <pc:sldMkLst>
          <pc:docMk/>
          <pc:sldMk cId="3731102173" sldId="275"/>
        </pc:sldMkLst>
        <pc:spChg chg="add del mod">
          <ac:chgData name="Danilo Henrique Achcar" userId="855bc4c226b78800" providerId="Windows Live" clId="Web-{2D5E39EE-92AB-4096-8771-890DDD83B98D}" dt="2023-10-15T02:23:24.529" v="45"/>
          <ac:spMkLst>
            <pc:docMk/>
            <pc:sldMk cId="3731102173" sldId="275"/>
            <ac:spMk id="6" creationId="{A58CE570-C044-C982-11E7-AC1977877E01}"/>
          </ac:spMkLst>
        </pc:spChg>
        <pc:picChg chg="add mod ord">
          <ac:chgData name="Danilo Henrique Achcar" userId="855bc4c226b78800" providerId="Windows Live" clId="Web-{2D5E39EE-92AB-4096-8771-890DDD83B98D}" dt="2023-10-15T02:23:24.529" v="45"/>
          <ac:picMkLst>
            <pc:docMk/>
            <pc:sldMk cId="3731102173" sldId="275"/>
            <ac:picMk id="7" creationId="{5CEF4583-D13B-130A-B5EC-0AD5B0DF2622}"/>
          </ac:picMkLst>
        </pc:picChg>
        <pc:picChg chg="del">
          <ac:chgData name="Danilo Henrique Achcar" userId="855bc4c226b78800" providerId="Windows Live" clId="Web-{2D5E39EE-92AB-4096-8771-890DDD83B98D}" dt="2023-10-15T02:21:44.740" v="24"/>
          <ac:picMkLst>
            <pc:docMk/>
            <pc:sldMk cId="3731102173" sldId="275"/>
            <ac:picMk id="9" creationId="{AE70FCCE-B4CD-CBDE-BB4B-D0ADF24FBEC7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34.467" v="46"/>
        <pc:sldMkLst>
          <pc:docMk/>
          <pc:sldMk cId="198947854" sldId="278"/>
        </pc:sldMkLst>
        <pc:spChg chg="add del mod">
          <ac:chgData name="Danilo Henrique Achcar" userId="855bc4c226b78800" providerId="Windows Live" clId="Web-{2D5E39EE-92AB-4096-8771-890DDD83B98D}" dt="2023-10-15T02:23:34.467" v="46"/>
          <ac:spMkLst>
            <pc:docMk/>
            <pc:sldMk cId="198947854" sldId="278"/>
            <ac:spMk id="7" creationId="{20B3B6D5-401F-6F2A-4F8B-97101E83B07B}"/>
          </ac:spMkLst>
        </pc:spChg>
        <pc:picChg chg="del">
          <ac:chgData name="Danilo Henrique Achcar" userId="855bc4c226b78800" providerId="Windows Live" clId="Web-{2D5E39EE-92AB-4096-8771-890DDD83B98D}" dt="2023-10-15T02:21:46.506" v="25"/>
          <ac:picMkLst>
            <pc:docMk/>
            <pc:sldMk cId="198947854" sldId="278"/>
            <ac:picMk id="3" creationId="{00CE187C-E7B8-C1E2-7608-3FDC20A323EC}"/>
          </ac:picMkLst>
        </pc:picChg>
        <pc:picChg chg="add mod ord">
          <ac:chgData name="Danilo Henrique Achcar" userId="855bc4c226b78800" providerId="Windows Live" clId="Web-{2D5E39EE-92AB-4096-8771-890DDD83B98D}" dt="2023-10-15T02:23:34.467" v="46"/>
          <ac:picMkLst>
            <pc:docMk/>
            <pc:sldMk cId="198947854" sldId="278"/>
            <ac:picMk id="8" creationId="{B820168A-5030-ECE0-5E86-DFBFAABFAD98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40.060" v="47"/>
        <pc:sldMkLst>
          <pc:docMk/>
          <pc:sldMk cId="3172429480" sldId="279"/>
        </pc:sldMkLst>
        <pc:spChg chg="add del mod">
          <ac:chgData name="Danilo Henrique Achcar" userId="855bc4c226b78800" providerId="Windows Live" clId="Web-{2D5E39EE-92AB-4096-8771-890DDD83B98D}" dt="2023-10-15T02:23:40.060" v="47"/>
          <ac:spMkLst>
            <pc:docMk/>
            <pc:sldMk cId="3172429480" sldId="279"/>
            <ac:spMk id="7" creationId="{EF5B60CB-DEA8-BD43-EC79-67D29D8B42E1}"/>
          </ac:spMkLst>
        </pc:spChg>
        <pc:picChg chg="del">
          <ac:chgData name="Danilo Henrique Achcar" userId="855bc4c226b78800" providerId="Windows Live" clId="Web-{2D5E39EE-92AB-4096-8771-890DDD83B98D}" dt="2023-10-15T02:21:47.959" v="26"/>
          <ac:picMkLst>
            <pc:docMk/>
            <pc:sldMk cId="3172429480" sldId="279"/>
            <ac:picMk id="3" creationId="{143445DA-9020-3000-23A2-780FA6141D71}"/>
          </ac:picMkLst>
        </pc:picChg>
        <pc:picChg chg="add mod ord">
          <ac:chgData name="Danilo Henrique Achcar" userId="855bc4c226b78800" providerId="Windows Live" clId="Web-{2D5E39EE-92AB-4096-8771-890DDD83B98D}" dt="2023-10-15T02:23:40.060" v="47"/>
          <ac:picMkLst>
            <pc:docMk/>
            <pc:sldMk cId="3172429480" sldId="279"/>
            <ac:picMk id="8" creationId="{13C2EC9E-2E9F-77A2-5D54-C2491F4D2B97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45.686" v="48"/>
        <pc:sldMkLst>
          <pc:docMk/>
          <pc:sldMk cId="2397095704" sldId="280"/>
        </pc:sldMkLst>
        <pc:spChg chg="add del mod">
          <ac:chgData name="Danilo Henrique Achcar" userId="855bc4c226b78800" providerId="Windows Live" clId="Web-{2D5E39EE-92AB-4096-8771-890DDD83B98D}" dt="2023-10-15T02:23:45.686" v="48"/>
          <ac:spMkLst>
            <pc:docMk/>
            <pc:sldMk cId="2397095704" sldId="280"/>
            <ac:spMk id="7" creationId="{82DE22A5-08E6-AF0D-EDC0-CA6DB822BF70}"/>
          </ac:spMkLst>
        </pc:spChg>
        <pc:picChg chg="del">
          <ac:chgData name="Danilo Henrique Achcar" userId="855bc4c226b78800" providerId="Windows Live" clId="Web-{2D5E39EE-92AB-4096-8771-890DDD83B98D}" dt="2023-10-15T02:21:48.662" v="27"/>
          <ac:picMkLst>
            <pc:docMk/>
            <pc:sldMk cId="2397095704" sldId="280"/>
            <ac:picMk id="3" creationId="{F376EC11-5054-F7A6-1D9E-212BC18BD158}"/>
          </ac:picMkLst>
        </pc:picChg>
        <pc:picChg chg="add mod ord">
          <ac:chgData name="Danilo Henrique Achcar" userId="855bc4c226b78800" providerId="Windows Live" clId="Web-{2D5E39EE-92AB-4096-8771-890DDD83B98D}" dt="2023-10-15T02:23:45.686" v="48"/>
          <ac:picMkLst>
            <pc:docMk/>
            <pc:sldMk cId="2397095704" sldId="280"/>
            <ac:picMk id="8" creationId="{4C2E7824-F8E0-18C0-CBEE-7F1B5499251D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3:55.858" v="49"/>
        <pc:sldMkLst>
          <pc:docMk/>
          <pc:sldMk cId="876441339" sldId="283"/>
        </pc:sldMkLst>
        <pc:spChg chg="add del mod">
          <ac:chgData name="Danilo Henrique Achcar" userId="855bc4c226b78800" providerId="Windows Live" clId="Web-{2D5E39EE-92AB-4096-8771-890DDD83B98D}" dt="2023-10-15T02:23:55.858" v="49"/>
          <ac:spMkLst>
            <pc:docMk/>
            <pc:sldMk cId="876441339" sldId="283"/>
            <ac:spMk id="7" creationId="{CEDDB41B-5D6D-7412-0EF9-A68C52A13B41}"/>
          </ac:spMkLst>
        </pc:spChg>
        <pc:picChg chg="del">
          <ac:chgData name="Danilo Henrique Achcar" userId="855bc4c226b78800" providerId="Windows Live" clId="Web-{2D5E39EE-92AB-4096-8771-890DDD83B98D}" dt="2023-10-15T02:21:50.225" v="28"/>
          <ac:picMkLst>
            <pc:docMk/>
            <pc:sldMk cId="876441339" sldId="283"/>
            <ac:picMk id="3" creationId="{4397E375-FAAF-AE53-B911-E72F544F91C7}"/>
          </ac:picMkLst>
        </pc:picChg>
        <pc:picChg chg="add mod ord">
          <ac:chgData name="Danilo Henrique Achcar" userId="855bc4c226b78800" providerId="Windows Live" clId="Web-{2D5E39EE-92AB-4096-8771-890DDD83B98D}" dt="2023-10-15T02:23:55.858" v="49"/>
          <ac:picMkLst>
            <pc:docMk/>
            <pc:sldMk cId="876441339" sldId="283"/>
            <ac:picMk id="8" creationId="{3899C61D-C396-43B1-3D60-0B38A6A7AED8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4:00.561" v="50"/>
        <pc:sldMkLst>
          <pc:docMk/>
          <pc:sldMk cId="1461540839" sldId="284"/>
        </pc:sldMkLst>
        <pc:spChg chg="add del mod">
          <ac:chgData name="Danilo Henrique Achcar" userId="855bc4c226b78800" providerId="Windows Live" clId="Web-{2D5E39EE-92AB-4096-8771-890DDD83B98D}" dt="2023-10-15T02:24:00.561" v="50"/>
          <ac:spMkLst>
            <pc:docMk/>
            <pc:sldMk cId="1461540839" sldId="284"/>
            <ac:spMk id="7" creationId="{1DBFE19A-7415-D40B-2683-43907CA87818}"/>
          </ac:spMkLst>
        </pc:spChg>
        <pc:picChg chg="del">
          <ac:chgData name="Danilo Henrique Achcar" userId="855bc4c226b78800" providerId="Windows Live" clId="Web-{2D5E39EE-92AB-4096-8771-890DDD83B98D}" dt="2023-10-15T02:21:51.365" v="29"/>
          <ac:picMkLst>
            <pc:docMk/>
            <pc:sldMk cId="1461540839" sldId="284"/>
            <ac:picMk id="3" creationId="{7FB882AD-2D09-5D31-D7FB-CBB2D8A32D11}"/>
          </ac:picMkLst>
        </pc:picChg>
        <pc:picChg chg="add mod ord">
          <ac:chgData name="Danilo Henrique Achcar" userId="855bc4c226b78800" providerId="Windows Live" clId="Web-{2D5E39EE-92AB-4096-8771-890DDD83B98D}" dt="2023-10-15T02:24:00.561" v="50"/>
          <ac:picMkLst>
            <pc:docMk/>
            <pc:sldMk cId="1461540839" sldId="284"/>
            <ac:picMk id="8" creationId="{FA337B40-3C6C-18D2-37A2-E61095E7D74B}"/>
          </ac:picMkLst>
        </pc:picChg>
      </pc:sldChg>
      <pc:sldChg chg="addSp delSp modSp">
        <pc:chgData name="Danilo Henrique Achcar" userId="855bc4c226b78800" providerId="Windows Live" clId="Web-{2D5E39EE-92AB-4096-8771-890DDD83B98D}" dt="2023-10-15T02:24:05.374" v="51"/>
        <pc:sldMkLst>
          <pc:docMk/>
          <pc:sldMk cId="2073817049" sldId="285"/>
        </pc:sldMkLst>
        <pc:spChg chg="add del mod">
          <ac:chgData name="Danilo Henrique Achcar" userId="855bc4c226b78800" providerId="Windows Live" clId="Web-{2D5E39EE-92AB-4096-8771-890DDD83B98D}" dt="2023-10-15T02:24:05.374" v="51"/>
          <ac:spMkLst>
            <pc:docMk/>
            <pc:sldMk cId="2073817049" sldId="285"/>
            <ac:spMk id="7" creationId="{386C1575-01B1-D2B1-8F6B-EE8333D05AC2}"/>
          </ac:spMkLst>
        </pc:spChg>
        <pc:picChg chg="del">
          <ac:chgData name="Danilo Henrique Achcar" userId="855bc4c226b78800" providerId="Windows Live" clId="Web-{2D5E39EE-92AB-4096-8771-890DDD83B98D}" dt="2023-10-15T02:21:52.225" v="30"/>
          <ac:picMkLst>
            <pc:docMk/>
            <pc:sldMk cId="2073817049" sldId="285"/>
            <ac:picMk id="3" creationId="{BF920A1D-459C-22B3-5B68-C692CB57D4C6}"/>
          </ac:picMkLst>
        </pc:picChg>
        <pc:picChg chg="add mod ord">
          <ac:chgData name="Danilo Henrique Achcar" userId="855bc4c226b78800" providerId="Windows Live" clId="Web-{2D5E39EE-92AB-4096-8771-890DDD83B98D}" dt="2023-10-15T02:24:05.374" v="51"/>
          <ac:picMkLst>
            <pc:docMk/>
            <pc:sldMk cId="2073817049" sldId="285"/>
            <ac:picMk id="8" creationId="{6D5BCDA0-5181-5514-2E69-93F5C622A040}"/>
          </ac:picMkLst>
        </pc:picChg>
      </pc:sldChg>
      <pc:sldChg chg="addSp delSp modSp add replId">
        <pc:chgData name="Danilo Henrique Achcar" userId="855bc4c226b78800" providerId="Windows Live" clId="Web-{2D5E39EE-92AB-4096-8771-890DDD83B98D}" dt="2023-10-15T02:22:51.836" v="41"/>
        <pc:sldMkLst>
          <pc:docMk/>
          <pc:sldMk cId="2213776557" sldId="286"/>
        </pc:sldMkLst>
        <pc:spChg chg="del">
          <ac:chgData name="Danilo Henrique Achcar" userId="855bc4c226b78800" providerId="Windows Live" clId="Web-{2D5E39EE-92AB-4096-8771-890DDD83B98D}" dt="2023-10-15T02:22:51.836" v="41"/>
          <ac:spMkLst>
            <pc:docMk/>
            <pc:sldMk cId="2213776557" sldId="286"/>
            <ac:spMk id="6" creationId="{76BDBDF5-1714-79CE-197B-37A15F732FF7}"/>
          </ac:spMkLst>
        </pc:spChg>
        <pc:picChg chg="add mod ord">
          <ac:chgData name="Danilo Henrique Achcar" userId="855bc4c226b78800" providerId="Windows Live" clId="Web-{2D5E39EE-92AB-4096-8771-890DDD83B98D}" dt="2023-10-15T02:22:51.836" v="41"/>
          <ac:picMkLst>
            <pc:docMk/>
            <pc:sldMk cId="2213776557" sldId="286"/>
            <ac:picMk id="3" creationId="{8EE501DA-4A84-AD38-BA49-2F4DE5B32B0A}"/>
          </ac:picMkLst>
        </pc:picChg>
      </pc:sldChg>
      <pc:sldChg chg="addSp delSp modSp add replId">
        <pc:chgData name="Danilo Henrique Achcar" userId="855bc4c226b78800" providerId="Windows Live" clId="Web-{2D5E39EE-92AB-4096-8771-890DDD83B98D}" dt="2023-10-15T02:23:02.305" v="42"/>
        <pc:sldMkLst>
          <pc:docMk/>
          <pc:sldMk cId="6395551" sldId="287"/>
        </pc:sldMkLst>
        <pc:spChg chg="del">
          <ac:chgData name="Danilo Henrique Achcar" userId="855bc4c226b78800" providerId="Windows Live" clId="Web-{2D5E39EE-92AB-4096-8771-890DDD83B98D}" dt="2023-10-15T02:23:02.305" v="42"/>
          <ac:spMkLst>
            <pc:docMk/>
            <pc:sldMk cId="6395551" sldId="287"/>
            <ac:spMk id="6" creationId="{76BDBDF5-1714-79CE-197B-37A15F732FF7}"/>
          </ac:spMkLst>
        </pc:spChg>
        <pc:picChg chg="add mod ord">
          <ac:chgData name="Danilo Henrique Achcar" userId="855bc4c226b78800" providerId="Windows Live" clId="Web-{2D5E39EE-92AB-4096-8771-890DDD83B98D}" dt="2023-10-15T02:23:02.305" v="42"/>
          <ac:picMkLst>
            <pc:docMk/>
            <pc:sldMk cId="6395551" sldId="287"/>
            <ac:picMk id="3" creationId="{FB4D0A48-1638-19F0-133E-6F77CD16F56C}"/>
          </ac:picMkLst>
        </pc:picChg>
      </pc:sldChg>
    </pc:docChg>
  </pc:docChgLst>
  <pc:docChgLst>
    <pc:chgData name="Danilo Henrique Achcar" userId="855bc4c226b78800" providerId="Windows Live" clId="Web-{8BE5F8AA-5F77-4924-9B4C-F7347427AB4B}"/>
    <pc:docChg chg="addSld delSld modSld">
      <pc:chgData name="Danilo Henrique Achcar" userId="855bc4c226b78800" providerId="Windows Live" clId="Web-{8BE5F8AA-5F77-4924-9B4C-F7347427AB4B}" dt="2023-10-27T07:53:01.574" v="2278" actId="20577"/>
      <pc:docMkLst>
        <pc:docMk/>
      </pc:docMkLst>
      <pc:sldChg chg="modSp">
        <pc:chgData name="Danilo Henrique Achcar" userId="855bc4c226b78800" providerId="Windows Live" clId="Web-{8BE5F8AA-5F77-4924-9B4C-F7347427AB4B}" dt="2023-10-27T06:44:14.862" v="65" actId="20577"/>
        <pc:sldMkLst>
          <pc:docMk/>
          <pc:sldMk cId="2012909346" sldId="259"/>
        </pc:sldMkLst>
        <pc:spChg chg="mod">
          <ac:chgData name="Danilo Henrique Achcar" userId="855bc4c226b78800" providerId="Windows Live" clId="Web-{8BE5F8AA-5F77-4924-9B4C-F7347427AB4B}" dt="2023-10-27T06:44:14.862" v="65" actId="20577"/>
          <ac:spMkLst>
            <pc:docMk/>
            <pc:sldMk cId="2012909346" sldId="259"/>
            <ac:spMk id="3" creationId="{CAEAE786-E1BA-58E7-FD7F-AFDCCA0EDDCB}"/>
          </ac:spMkLst>
        </pc:spChg>
      </pc:sldChg>
      <pc:sldChg chg="modSp">
        <pc:chgData name="Danilo Henrique Achcar" userId="855bc4c226b78800" providerId="Windows Live" clId="Web-{8BE5F8AA-5F77-4924-9B4C-F7347427AB4B}" dt="2023-10-27T07:33:15.509" v="2180" actId="20577"/>
        <pc:sldMkLst>
          <pc:docMk/>
          <pc:sldMk cId="464482702" sldId="262"/>
        </pc:sldMkLst>
        <pc:spChg chg="mod">
          <ac:chgData name="Danilo Henrique Achcar" userId="855bc4c226b78800" providerId="Windows Live" clId="Web-{8BE5F8AA-5F77-4924-9B4C-F7347427AB4B}" dt="2023-10-27T07:33:15.509" v="2180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8BE5F8AA-5F77-4924-9B4C-F7347427AB4B}" dt="2023-10-27T07:51:15.962" v="2269" actId="20577"/>
        <pc:sldMkLst>
          <pc:docMk/>
          <pc:sldMk cId="3963133771" sldId="263"/>
        </pc:sldMkLst>
        <pc:spChg chg="mod">
          <ac:chgData name="Danilo Henrique Achcar" userId="855bc4c226b78800" providerId="Windows Live" clId="Web-{8BE5F8AA-5F77-4924-9B4C-F7347427AB4B}" dt="2023-10-27T07:51:15.962" v="2269" actId="20577"/>
          <ac:spMkLst>
            <pc:docMk/>
            <pc:sldMk cId="3963133771" sldId="263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8BE5F8AA-5F77-4924-9B4C-F7347427AB4B}" dt="2023-10-27T06:47:13.745" v="75" actId="20577"/>
        <pc:sldMkLst>
          <pc:docMk/>
          <pc:sldMk cId="1783113241" sldId="273"/>
        </pc:sldMkLst>
        <pc:spChg chg="mod">
          <ac:chgData name="Danilo Henrique Achcar" userId="855bc4c226b78800" providerId="Windows Live" clId="Web-{8BE5F8AA-5F77-4924-9B4C-F7347427AB4B}" dt="2023-10-27T06:47:13.745" v="75" actId="20577"/>
          <ac:spMkLst>
            <pc:docMk/>
            <pc:sldMk cId="1783113241" sldId="273"/>
            <ac:spMk id="11" creationId="{FCFEEB9D-0CE7-5FA4-4F1D-B3CF90F6B9BD}"/>
          </ac:spMkLst>
        </pc:spChg>
      </pc:sldChg>
      <pc:sldChg chg="modSp">
        <pc:chgData name="Danilo Henrique Achcar" userId="855bc4c226b78800" providerId="Windows Live" clId="Web-{8BE5F8AA-5F77-4924-9B4C-F7347427AB4B}" dt="2023-10-27T07:41:56.165" v="2242" actId="20577"/>
        <pc:sldMkLst>
          <pc:docMk/>
          <pc:sldMk cId="1590880116" sldId="274"/>
        </pc:sldMkLst>
        <pc:spChg chg="mod">
          <ac:chgData name="Danilo Henrique Achcar" userId="855bc4c226b78800" providerId="Windows Live" clId="Web-{8BE5F8AA-5F77-4924-9B4C-F7347427AB4B}" dt="2023-10-27T07:41:56.165" v="2242" actId="20577"/>
          <ac:spMkLst>
            <pc:docMk/>
            <pc:sldMk cId="1590880116" sldId="274"/>
            <ac:spMk id="11" creationId="{0C438945-704D-2F41-2EFA-7FFAA08844FB}"/>
          </ac:spMkLst>
        </pc:spChg>
      </pc:sldChg>
      <pc:sldChg chg="modSp">
        <pc:chgData name="Danilo Henrique Achcar" userId="855bc4c226b78800" providerId="Windows Live" clId="Web-{8BE5F8AA-5F77-4924-9B4C-F7347427AB4B}" dt="2023-10-27T06:48:12.199" v="80" actId="20577"/>
        <pc:sldMkLst>
          <pc:docMk/>
          <pc:sldMk cId="3731102173" sldId="275"/>
        </pc:sldMkLst>
        <pc:spChg chg="mod">
          <ac:chgData name="Danilo Henrique Achcar" userId="855bc4c226b78800" providerId="Windows Live" clId="Web-{8BE5F8AA-5F77-4924-9B4C-F7347427AB4B}" dt="2023-10-27T06:48:12.199" v="80" actId="20577"/>
          <ac:spMkLst>
            <pc:docMk/>
            <pc:sldMk cId="3731102173" sldId="275"/>
            <ac:spMk id="11" creationId="{D342A11C-4C7C-51F4-3DA3-EBDFEEBC1424}"/>
          </ac:spMkLst>
        </pc:spChg>
      </pc:sldChg>
      <pc:sldChg chg="modSp">
        <pc:chgData name="Danilo Henrique Achcar" userId="855bc4c226b78800" providerId="Windows Live" clId="Web-{8BE5F8AA-5F77-4924-9B4C-F7347427AB4B}" dt="2023-10-27T07:43:47.902" v="2245" actId="20577"/>
        <pc:sldMkLst>
          <pc:docMk/>
          <pc:sldMk cId="198947854" sldId="278"/>
        </pc:sldMkLst>
        <pc:spChg chg="mod">
          <ac:chgData name="Danilo Henrique Achcar" userId="855bc4c226b78800" providerId="Windows Live" clId="Web-{8BE5F8AA-5F77-4924-9B4C-F7347427AB4B}" dt="2023-10-27T07:43:47.902" v="2245" actId="20577"/>
          <ac:spMkLst>
            <pc:docMk/>
            <pc:sldMk cId="198947854" sldId="278"/>
            <ac:spMk id="11" creationId="{A338C5BD-94A4-8C91-2269-DC9B1C045365}"/>
          </ac:spMkLst>
        </pc:spChg>
      </pc:sldChg>
      <pc:sldChg chg="modSp">
        <pc:chgData name="Danilo Henrique Achcar" userId="855bc4c226b78800" providerId="Windows Live" clId="Web-{8BE5F8AA-5F77-4924-9B4C-F7347427AB4B}" dt="2023-10-27T06:59:10.593" v="597" actId="1076"/>
        <pc:sldMkLst>
          <pc:docMk/>
          <pc:sldMk cId="3172429480" sldId="279"/>
        </pc:sldMkLst>
        <pc:spChg chg="mod">
          <ac:chgData name="Danilo Henrique Achcar" userId="855bc4c226b78800" providerId="Windows Live" clId="Web-{8BE5F8AA-5F77-4924-9B4C-F7347427AB4B}" dt="2023-10-27T06:59:10.593" v="597" actId="1076"/>
          <ac:spMkLst>
            <pc:docMk/>
            <pc:sldMk cId="3172429480" sldId="279"/>
            <ac:spMk id="11" creationId="{35474C0D-EBAE-E7E8-79E9-3CAC8F4EAA1E}"/>
          </ac:spMkLst>
        </pc:spChg>
      </pc:sldChg>
      <pc:sldChg chg="modSp">
        <pc:chgData name="Danilo Henrique Achcar" userId="855bc4c226b78800" providerId="Windows Live" clId="Web-{8BE5F8AA-5F77-4924-9B4C-F7347427AB4B}" dt="2023-10-27T06:59:55.423" v="598" actId="20577"/>
        <pc:sldMkLst>
          <pc:docMk/>
          <pc:sldMk cId="2397095704" sldId="280"/>
        </pc:sldMkLst>
        <pc:spChg chg="mod">
          <ac:chgData name="Danilo Henrique Achcar" userId="855bc4c226b78800" providerId="Windows Live" clId="Web-{8BE5F8AA-5F77-4924-9B4C-F7347427AB4B}" dt="2023-10-27T06:59:55.423" v="598" actId="20577"/>
          <ac:spMkLst>
            <pc:docMk/>
            <pc:sldMk cId="2397095704" sldId="280"/>
            <ac:spMk id="11" creationId="{E3D7FAB2-8173-72A9-FC79-25C080232AD5}"/>
          </ac:spMkLst>
        </pc:spChg>
      </pc:sldChg>
      <pc:sldChg chg="modSp">
        <pc:chgData name="Danilo Henrique Achcar" userId="855bc4c226b78800" providerId="Windows Live" clId="Web-{8BE5F8AA-5F77-4924-9B4C-F7347427AB4B}" dt="2023-10-27T07:08:30.062" v="1038" actId="20577"/>
        <pc:sldMkLst>
          <pc:docMk/>
          <pc:sldMk cId="876441339" sldId="283"/>
        </pc:sldMkLst>
        <pc:spChg chg="mod">
          <ac:chgData name="Danilo Henrique Achcar" userId="855bc4c226b78800" providerId="Windows Live" clId="Web-{8BE5F8AA-5F77-4924-9B4C-F7347427AB4B}" dt="2023-10-27T07:08:30.062" v="1038" actId="20577"/>
          <ac:spMkLst>
            <pc:docMk/>
            <pc:sldMk cId="876441339" sldId="283"/>
            <ac:spMk id="3" creationId="{6D2A5A25-4614-EE7F-EEA9-AB6038C51DC2}"/>
          </ac:spMkLst>
        </pc:spChg>
      </pc:sldChg>
      <pc:sldChg chg="modSp">
        <pc:chgData name="Danilo Henrique Achcar" userId="855bc4c226b78800" providerId="Windows Live" clId="Web-{8BE5F8AA-5F77-4924-9B4C-F7347427AB4B}" dt="2023-10-27T07:44:27.216" v="2246" actId="20577"/>
        <pc:sldMkLst>
          <pc:docMk/>
          <pc:sldMk cId="1461540839" sldId="284"/>
        </pc:sldMkLst>
        <pc:spChg chg="mod">
          <ac:chgData name="Danilo Henrique Achcar" userId="855bc4c226b78800" providerId="Windows Live" clId="Web-{8BE5F8AA-5F77-4924-9B4C-F7347427AB4B}" dt="2023-10-27T07:44:27.216" v="2246" actId="20577"/>
          <ac:spMkLst>
            <pc:docMk/>
            <pc:sldMk cId="1461540839" sldId="284"/>
            <ac:spMk id="11" creationId="{9EB41125-E40E-3CD6-449D-DB0CA6EBA439}"/>
          </ac:spMkLst>
        </pc:spChg>
      </pc:sldChg>
      <pc:sldChg chg="modSp">
        <pc:chgData name="Danilo Henrique Achcar" userId="855bc4c226b78800" providerId="Windows Live" clId="Web-{8BE5F8AA-5F77-4924-9B4C-F7347427AB4B}" dt="2023-10-27T07:44:57.545" v="2249" actId="20577"/>
        <pc:sldMkLst>
          <pc:docMk/>
          <pc:sldMk cId="2073817049" sldId="285"/>
        </pc:sldMkLst>
        <pc:spChg chg="mod">
          <ac:chgData name="Danilo Henrique Achcar" userId="855bc4c226b78800" providerId="Windows Live" clId="Web-{8BE5F8AA-5F77-4924-9B4C-F7347427AB4B}" dt="2023-10-27T07:44:57.545" v="2249" actId="20577"/>
          <ac:spMkLst>
            <pc:docMk/>
            <pc:sldMk cId="2073817049" sldId="285"/>
            <ac:spMk id="11" creationId="{E31A2AEC-C2D5-0FE1-C6C6-F28E93EF752F}"/>
          </ac:spMkLst>
        </pc:spChg>
      </pc:sldChg>
      <pc:sldChg chg="modSp">
        <pc:chgData name="Danilo Henrique Achcar" userId="855bc4c226b78800" providerId="Windows Live" clId="Web-{8BE5F8AA-5F77-4924-9B4C-F7347427AB4B}" dt="2023-10-27T07:49:04.896" v="2262" actId="20577"/>
        <pc:sldMkLst>
          <pc:docMk/>
          <pc:sldMk cId="2163164523" sldId="290"/>
        </pc:sldMkLst>
        <pc:spChg chg="mod">
          <ac:chgData name="Danilo Henrique Achcar" userId="855bc4c226b78800" providerId="Windows Live" clId="Web-{8BE5F8AA-5F77-4924-9B4C-F7347427AB4B}" dt="2023-10-27T07:49:01.646" v="2261" actId="20577"/>
          <ac:spMkLst>
            <pc:docMk/>
            <pc:sldMk cId="2163164523" sldId="290"/>
            <ac:spMk id="3" creationId="{CBC2AAAB-9375-D333-AFD7-55B1EB2D2284}"/>
          </ac:spMkLst>
        </pc:spChg>
        <pc:spChg chg="mod">
          <ac:chgData name="Danilo Henrique Achcar" userId="855bc4c226b78800" providerId="Windows Live" clId="Web-{8BE5F8AA-5F77-4924-9B4C-F7347427AB4B}" dt="2023-10-27T07:49:04.896" v="2262" actId="20577"/>
          <ac:spMkLst>
            <pc:docMk/>
            <pc:sldMk cId="2163164523" sldId="290"/>
            <ac:spMk id="6" creationId="{1940ECB9-4BC7-24F4-746B-34255C815494}"/>
          </ac:spMkLst>
        </pc:spChg>
      </pc:sldChg>
      <pc:sldChg chg="modSp">
        <pc:chgData name="Danilo Henrique Achcar" userId="855bc4c226b78800" providerId="Windows Live" clId="Web-{8BE5F8AA-5F77-4924-9B4C-F7347427AB4B}" dt="2023-10-27T07:51:53.776" v="2275" actId="20577"/>
        <pc:sldMkLst>
          <pc:docMk/>
          <pc:sldMk cId="836167797" sldId="292"/>
        </pc:sldMkLst>
        <pc:spChg chg="mod">
          <ac:chgData name="Danilo Henrique Achcar" userId="855bc4c226b78800" providerId="Windows Live" clId="Web-{8BE5F8AA-5F77-4924-9B4C-F7347427AB4B}" dt="2023-10-27T07:51:53.776" v="2275" actId="20577"/>
          <ac:spMkLst>
            <pc:docMk/>
            <pc:sldMk cId="836167797" sldId="292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8BE5F8AA-5F77-4924-9B4C-F7347427AB4B}" dt="2023-10-27T06:55:30.462" v="465" actId="20577"/>
        <pc:sldMkLst>
          <pc:docMk/>
          <pc:sldMk cId="997377965" sldId="293"/>
        </pc:sldMkLst>
        <pc:spChg chg="mod">
          <ac:chgData name="Danilo Henrique Achcar" userId="855bc4c226b78800" providerId="Windows Live" clId="Web-{8BE5F8AA-5F77-4924-9B4C-F7347427AB4B}" dt="2023-10-27T06:55:30.462" v="465" actId="20577"/>
          <ac:spMkLst>
            <pc:docMk/>
            <pc:sldMk cId="997377965" sldId="293"/>
            <ac:spMk id="3" creationId="{CBC2AAAB-9375-D333-AFD7-55B1EB2D2284}"/>
          </ac:spMkLst>
        </pc:spChg>
      </pc:sldChg>
      <pc:sldChg chg="modSp del">
        <pc:chgData name="Danilo Henrique Achcar" userId="855bc4c226b78800" providerId="Windows Live" clId="Web-{8BE5F8AA-5F77-4924-9B4C-F7347427AB4B}" dt="2023-10-27T07:13:36.481" v="1090"/>
        <pc:sldMkLst>
          <pc:docMk/>
          <pc:sldMk cId="3827410170" sldId="294"/>
        </pc:sldMkLst>
        <pc:spChg chg="mod">
          <ac:chgData name="Danilo Henrique Achcar" userId="855bc4c226b78800" providerId="Windows Live" clId="Web-{8BE5F8AA-5F77-4924-9B4C-F7347427AB4B}" dt="2023-10-27T07:06:33.700" v="970" actId="20577"/>
          <ac:spMkLst>
            <pc:docMk/>
            <pc:sldMk cId="3827410170" sldId="294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8BE5F8AA-5F77-4924-9B4C-F7347427AB4B}" dt="2023-10-27T07:37:21.048" v="2239" actId="20577"/>
        <pc:sldMkLst>
          <pc:docMk/>
          <pc:sldMk cId="3528556865" sldId="295"/>
        </pc:sldMkLst>
        <pc:spChg chg="mod">
          <ac:chgData name="Danilo Henrique Achcar" userId="855bc4c226b78800" providerId="Windows Live" clId="Web-{8BE5F8AA-5F77-4924-9B4C-F7347427AB4B}" dt="2023-10-27T07:37:21.048" v="2239" actId="20577"/>
          <ac:spMkLst>
            <pc:docMk/>
            <pc:sldMk cId="3528556865" sldId="295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BE5F8AA-5F77-4924-9B4C-F7347427AB4B}" dt="2023-10-27T07:50:40.211" v="2266" actId="20577"/>
        <pc:sldMkLst>
          <pc:docMk/>
          <pc:sldMk cId="2107045034" sldId="296"/>
        </pc:sldMkLst>
        <pc:spChg chg="mod">
          <ac:chgData name="Danilo Henrique Achcar" userId="855bc4c226b78800" providerId="Windows Live" clId="Web-{8BE5F8AA-5F77-4924-9B4C-F7347427AB4B}" dt="2023-10-27T07:50:40.211" v="2266" actId="20577"/>
          <ac:spMkLst>
            <pc:docMk/>
            <pc:sldMk cId="2107045034" sldId="296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BE5F8AA-5F77-4924-9B4C-F7347427AB4B}" dt="2023-10-27T07:22:14.129" v="1689" actId="20577"/>
        <pc:sldMkLst>
          <pc:docMk/>
          <pc:sldMk cId="3676527083" sldId="297"/>
        </pc:sldMkLst>
        <pc:spChg chg="mod">
          <ac:chgData name="Danilo Henrique Achcar" userId="855bc4c226b78800" providerId="Windows Live" clId="Web-{8BE5F8AA-5F77-4924-9B4C-F7347427AB4B}" dt="2023-10-27T07:22:14.129" v="1689" actId="20577"/>
          <ac:spMkLst>
            <pc:docMk/>
            <pc:sldMk cId="3676527083" sldId="297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BE5F8AA-5F77-4924-9B4C-F7347427AB4B}" dt="2023-10-27T06:46:50.135" v="73" actId="20577"/>
        <pc:sldMkLst>
          <pc:docMk/>
          <pc:sldMk cId="2705334736" sldId="298"/>
        </pc:sldMkLst>
        <pc:spChg chg="mod">
          <ac:chgData name="Danilo Henrique Achcar" userId="855bc4c226b78800" providerId="Windows Live" clId="Web-{8BE5F8AA-5F77-4924-9B4C-F7347427AB4B}" dt="2023-10-27T06:46:50.135" v="73" actId="20577"/>
          <ac:spMkLst>
            <pc:docMk/>
            <pc:sldMk cId="2705334736" sldId="298"/>
            <ac:spMk id="3" creationId="{CBC2AAAB-9375-D333-AFD7-55B1EB2D2284}"/>
          </ac:spMkLst>
        </pc:spChg>
      </pc:sldChg>
      <pc:sldChg chg="modSp add replId">
        <pc:chgData name="Danilo Henrique Achcar" userId="855bc4c226b78800" providerId="Windows Live" clId="Web-{8BE5F8AA-5F77-4924-9B4C-F7347427AB4B}" dt="2023-10-27T07:53:01.574" v="2278" actId="20577"/>
        <pc:sldMkLst>
          <pc:docMk/>
          <pc:sldMk cId="2335136497" sldId="299"/>
        </pc:sldMkLst>
        <pc:spChg chg="mod">
          <ac:chgData name="Danilo Henrique Achcar" userId="855bc4c226b78800" providerId="Windows Live" clId="Web-{8BE5F8AA-5F77-4924-9B4C-F7347427AB4B}" dt="2023-10-27T07:53:01.574" v="2278" actId="20577"/>
          <ac:spMkLst>
            <pc:docMk/>
            <pc:sldMk cId="2335136497" sldId="299"/>
            <ac:spMk id="3" creationId="{EC475B06-CA56-7961-8498-5047B9E962A6}"/>
          </ac:spMkLst>
        </pc:spChg>
      </pc:sldChg>
      <pc:sldChg chg="modSp add replId">
        <pc:chgData name="Danilo Henrique Achcar" userId="855bc4c226b78800" providerId="Windows Live" clId="Web-{8BE5F8AA-5F77-4924-9B4C-F7347427AB4B}" dt="2023-10-27T07:35:20.622" v="2236" actId="20577"/>
        <pc:sldMkLst>
          <pc:docMk/>
          <pc:sldMk cId="4029227068" sldId="300"/>
        </pc:sldMkLst>
        <pc:spChg chg="mod">
          <ac:chgData name="Danilo Henrique Achcar" userId="855bc4c226b78800" providerId="Windows Live" clId="Web-{8BE5F8AA-5F77-4924-9B4C-F7347427AB4B}" dt="2023-10-27T07:35:20.622" v="2236" actId="20577"/>
          <ac:spMkLst>
            <pc:docMk/>
            <pc:sldMk cId="4029227068" sldId="300"/>
            <ac:spMk id="3" creationId="{EC475B06-CA56-7961-8498-5047B9E962A6}"/>
          </ac:spMkLst>
        </pc:spChg>
      </pc:sldChg>
    </pc:docChg>
  </pc:docChgLst>
  <pc:docChgLst>
    <pc:chgData name="Danilo Henrique Achcar" userId="855bc4c226b78800" providerId="Windows Live" clId="Web-{3550984F-0481-4D48-8024-D8527C189ED1}"/>
    <pc:docChg chg="modSld">
      <pc:chgData name="Danilo Henrique Achcar" userId="855bc4c226b78800" providerId="Windows Live" clId="Web-{3550984F-0481-4D48-8024-D8527C189ED1}" dt="2023-10-16T00:13:34.265" v="35" actId="20577"/>
      <pc:docMkLst>
        <pc:docMk/>
      </pc:docMkLst>
      <pc:sldChg chg="modSp">
        <pc:chgData name="Danilo Henrique Achcar" userId="855bc4c226b78800" providerId="Windows Live" clId="Web-{3550984F-0481-4D48-8024-D8527C189ED1}" dt="2023-10-16T00:13:34.265" v="35" actId="20577"/>
        <pc:sldMkLst>
          <pc:docMk/>
          <pc:sldMk cId="3044235386" sldId="291"/>
        </pc:sldMkLst>
        <pc:spChg chg="mod">
          <ac:chgData name="Danilo Henrique Achcar" userId="855bc4c226b78800" providerId="Windows Live" clId="Web-{3550984F-0481-4D48-8024-D8527C189ED1}" dt="2023-10-16T00:13:34.265" v="35" actId="20577"/>
          <ac:spMkLst>
            <pc:docMk/>
            <pc:sldMk cId="3044235386" sldId="291"/>
            <ac:spMk id="3" creationId="{CBC2AAAB-9375-D333-AFD7-55B1EB2D2284}"/>
          </ac:spMkLst>
        </pc:spChg>
      </pc:sldChg>
    </pc:docChg>
  </pc:docChgLst>
  <pc:docChgLst>
    <pc:chgData name="Danilo Henrique Achcar" userId="855bc4c226b78800" providerId="Windows Live" clId="Web-{8DE5DFF4-AED2-4050-AD03-DC78F152822B}"/>
    <pc:docChg chg="modSld">
      <pc:chgData name="Danilo Henrique Achcar" userId="855bc4c226b78800" providerId="Windows Live" clId="Web-{8DE5DFF4-AED2-4050-AD03-DC78F152822B}" dt="2023-10-09T03:33:31.205" v="25" actId="20577"/>
      <pc:docMkLst>
        <pc:docMk/>
      </pc:docMkLst>
      <pc:sldChg chg="addSp delSp modSp">
        <pc:chgData name="Danilo Henrique Achcar" userId="855bc4c226b78800" providerId="Windows Live" clId="Web-{8DE5DFF4-AED2-4050-AD03-DC78F152822B}" dt="2023-10-09T03:33:11.861" v="20" actId="1076"/>
        <pc:sldMkLst>
          <pc:docMk/>
          <pc:sldMk cId="63191219" sldId="276"/>
        </pc:sldMkLst>
        <pc:spChg chg="del mod">
          <ac:chgData name="Danilo Henrique Achcar" userId="855bc4c226b78800" providerId="Windows Live" clId="Web-{8DE5DFF4-AED2-4050-AD03-DC78F152822B}" dt="2023-10-09T03:32:13.687" v="6"/>
          <ac:spMkLst>
            <pc:docMk/>
            <pc:sldMk cId="63191219" sldId="276"/>
            <ac:spMk id="2" creationId="{0DAD6D47-0232-B2A1-0258-BAC95815F30D}"/>
          </ac:spMkLst>
        </pc:spChg>
        <pc:spChg chg="add mod">
          <ac:chgData name="Danilo Henrique Achcar" userId="855bc4c226b78800" providerId="Windows Live" clId="Web-{8DE5DFF4-AED2-4050-AD03-DC78F152822B}" dt="2023-10-09T03:33:11.861" v="20" actId="1076"/>
          <ac:spMkLst>
            <pc:docMk/>
            <pc:sldMk cId="63191219" sldId="276"/>
            <ac:spMk id="5" creationId="{6403C1ED-27F0-8F4D-F3DF-6F7FF645B4D7}"/>
          </ac:spMkLst>
        </pc:spChg>
      </pc:sldChg>
      <pc:sldChg chg="modSp">
        <pc:chgData name="Danilo Henrique Achcar" userId="855bc4c226b78800" providerId="Windows Live" clId="Web-{8DE5DFF4-AED2-4050-AD03-DC78F152822B}" dt="2023-10-09T03:33:16.986" v="21" actId="1076"/>
        <pc:sldMkLst>
          <pc:docMk/>
          <pc:sldMk cId="4224692358" sldId="277"/>
        </pc:sldMkLst>
        <pc:spChg chg="mod">
          <ac:chgData name="Danilo Henrique Achcar" userId="855bc4c226b78800" providerId="Windows Live" clId="Web-{8DE5DFF4-AED2-4050-AD03-DC78F152822B}" dt="2023-10-09T03:33:16.986" v="21" actId="1076"/>
          <ac:spMkLst>
            <pc:docMk/>
            <pc:sldMk cId="4224692358" sldId="277"/>
            <ac:spMk id="2" creationId="{0DAD6D47-0232-B2A1-0258-BAC95815F30D}"/>
          </ac:spMkLst>
        </pc:spChg>
      </pc:sldChg>
      <pc:sldChg chg="addSp delSp modSp">
        <pc:chgData name="Danilo Henrique Achcar" userId="855bc4c226b78800" providerId="Windows Live" clId="Web-{8DE5DFF4-AED2-4050-AD03-DC78F152822B}" dt="2023-10-09T03:33:31.205" v="25" actId="20577"/>
        <pc:sldMkLst>
          <pc:docMk/>
          <pc:sldMk cId="1688078377" sldId="281"/>
        </pc:sldMkLst>
        <pc:spChg chg="mod">
          <ac:chgData name="Danilo Henrique Achcar" userId="855bc4c226b78800" providerId="Windows Live" clId="Web-{8DE5DFF4-AED2-4050-AD03-DC78F152822B}" dt="2023-10-09T03:33:31.205" v="25" actId="20577"/>
          <ac:spMkLst>
            <pc:docMk/>
            <pc:sldMk cId="1688078377" sldId="281"/>
            <ac:spMk id="2" creationId="{0DAD6D47-0232-B2A1-0258-BAC95815F30D}"/>
          </ac:spMkLst>
        </pc:spChg>
        <pc:spChg chg="add del">
          <ac:chgData name="Danilo Henrique Achcar" userId="855bc4c226b78800" providerId="Windows Live" clId="Web-{8DE5DFF4-AED2-4050-AD03-DC78F152822B}" dt="2023-10-09T03:32:29.265" v="9"/>
          <ac:spMkLst>
            <pc:docMk/>
            <pc:sldMk cId="1688078377" sldId="281"/>
            <ac:spMk id="5" creationId="{33F9370A-AC0B-CDF0-59CC-9C81E0C57B48}"/>
          </ac:spMkLst>
        </pc:spChg>
      </pc:sldChg>
    </pc:docChg>
  </pc:docChgLst>
  <pc:docChgLst>
    <pc:chgData name="Danilo Henrique Achcar" userId="855bc4c226b78800" providerId="Windows Live" clId="Web-{DA338782-88AB-4F46-9640-DE827397F073}"/>
    <pc:docChg chg="addSld delSld modSld sldOrd">
      <pc:chgData name="Danilo Henrique Achcar" userId="855bc4c226b78800" providerId="Windows Live" clId="Web-{DA338782-88AB-4F46-9640-DE827397F073}" dt="2023-10-15T05:33:08.807" v="2497" actId="1076"/>
      <pc:docMkLst>
        <pc:docMk/>
      </pc:docMkLst>
      <pc:sldChg chg="modSp">
        <pc:chgData name="Danilo Henrique Achcar" userId="855bc4c226b78800" providerId="Windows Live" clId="Web-{DA338782-88AB-4F46-9640-DE827397F073}" dt="2023-10-15T04:57:46.188" v="1689" actId="20577"/>
        <pc:sldMkLst>
          <pc:docMk/>
          <pc:sldMk cId="464482702" sldId="262"/>
        </pc:sldMkLst>
        <pc:spChg chg="mod">
          <ac:chgData name="Danilo Henrique Achcar" userId="855bc4c226b78800" providerId="Windows Live" clId="Web-{DA338782-88AB-4F46-9640-DE827397F073}" dt="2023-10-15T04:57:46.188" v="1689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del">
        <pc:chgData name="Danilo Henrique Achcar" userId="855bc4c226b78800" providerId="Windows Live" clId="Web-{DA338782-88AB-4F46-9640-DE827397F073}" dt="2023-10-15T05:02:00.889" v="1821"/>
        <pc:sldMkLst>
          <pc:docMk/>
          <pc:sldMk cId="1140279638" sldId="269"/>
        </pc:sldMkLst>
      </pc:sldChg>
      <pc:sldChg chg="addSp delSp modSp ord">
        <pc:chgData name="Danilo Henrique Achcar" userId="855bc4c226b78800" providerId="Windows Live" clId="Web-{DA338782-88AB-4F46-9640-DE827397F073}" dt="2023-10-15T05:27:49.498" v="2224" actId="20577"/>
        <pc:sldMkLst>
          <pc:docMk/>
          <pc:sldMk cId="3372733852" sldId="270"/>
        </pc:sldMkLst>
        <pc:spChg chg="del">
          <ac:chgData name="Danilo Henrique Achcar" userId="855bc4c226b78800" providerId="Windows Live" clId="Web-{DA338782-88AB-4F46-9640-DE827397F073}" dt="2023-10-15T05:03:09.267" v="1829"/>
          <ac:spMkLst>
            <pc:docMk/>
            <pc:sldMk cId="3372733852" sldId="270"/>
            <ac:spMk id="2" creationId="{0DAD6D47-0232-B2A1-0258-BAC95815F30D}"/>
          </ac:spMkLst>
        </pc:spChg>
        <pc:spChg chg="del">
          <ac:chgData name="Danilo Henrique Achcar" userId="855bc4c226b78800" providerId="Windows Live" clId="Web-{DA338782-88AB-4F46-9640-DE827397F073}" dt="2023-10-15T05:03:15.298" v="1832"/>
          <ac:spMkLst>
            <pc:docMk/>
            <pc:sldMk cId="3372733852" sldId="270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DA338782-88AB-4F46-9640-DE827397F073}" dt="2023-10-15T05:03:15.298" v="1831"/>
          <ac:spMkLst>
            <pc:docMk/>
            <pc:sldMk cId="3372733852" sldId="270"/>
            <ac:spMk id="6" creationId="{8D4F4CD1-DD2C-1513-E392-467F61A7FE56}"/>
          </ac:spMkLst>
        </pc:spChg>
        <pc:spChg chg="add mod">
          <ac:chgData name="Danilo Henrique Achcar" userId="855bc4c226b78800" providerId="Windows Live" clId="Web-{DA338782-88AB-4F46-9640-DE827397F073}" dt="2023-10-15T05:03:16.157" v="1833"/>
          <ac:spMkLst>
            <pc:docMk/>
            <pc:sldMk cId="3372733852" sldId="270"/>
            <ac:spMk id="9" creationId="{71557299-EA22-7E50-B3F6-E8D6CC0ED9F1}"/>
          </ac:spMkLst>
        </pc:spChg>
        <pc:spChg chg="add mod">
          <ac:chgData name="Danilo Henrique Achcar" userId="855bc4c226b78800" providerId="Windows Live" clId="Web-{DA338782-88AB-4F46-9640-DE827397F073}" dt="2023-10-15T05:27:49.498" v="2224" actId="20577"/>
          <ac:spMkLst>
            <pc:docMk/>
            <pc:sldMk cId="3372733852" sldId="270"/>
            <ac:spMk id="11" creationId="{F608FB72-57AA-DC27-BCBB-89E22ACCB65E}"/>
          </ac:spMkLst>
        </pc:spChg>
        <pc:spChg chg="add del mod">
          <ac:chgData name="Danilo Henrique Achcar" userId="855bc4c226b78800" providerId="Windows Live" clId="Web-{DA338782-88AB-4F46-9640-DE827397F073}" dt="2023-10-15T05:17:50.533" v="1884"/>
          <ac:spMkLst>
            <pc:docMk/>
            <pc:sldMk cId="3372733852" sldId="270"/>
            <ac:spMk id="13" creationId="{C114B74F-1515-F4B7-E283-66D7F7CB745C}"/>
          </ac:spMkLst>
        </pc:spChg>
        <pc:picChg chg="del mod">
          <ac:chgData name="Danilo Henrique Achcar" userId="855bc4c226b78800" providerId="Windows Live" clId="Web-{DA338782-88AB-4F46-9640-DE827397F073}" dt="2023-10-15T05:17:38.454" v="1882"/>
          <ac:picMkLst>
            <pc:docMk/>
            <pc:sldMk cId="3372733852" sldId="270"/>
            <ac:picMk id="8" creationId="{AF79907E-E225-4486-B94A-09E2A1BEF3FE}"/>
          </ac:picMkLst>
        </pc:picChg>
        <pc:picChg chg="add mod ord">
          <ac:chgData name="Danilo Henrique Achcar" userId="855bc4c226b78800" providerId="Windows Live" clId="Web-{DA338782-88AB-4F46-9640-DE827397F073}" dt="2023-10-15T05:18:12.580" v="1892" actId="1076"/>
          <ac:picMkLst>
            <pc:docMk/>
            <pc:sldMk cId="3372733852" sldId="270"/>
            <ac:picMk id="14" creationId="{74B36FEC-2A56-320D-F777-56472654EE22}"/>
          </ac:picMkLst>
        </pc:picChg>
      </pc:sldChg>
      <pc:sldChg chg="addSp delSp modSp ord">
        <pc:chgData name="Danilo Henrique Achcar" userId="855bc4c226b78800" providerId="Windows Live" clId="Web-{DA338782-88AB-4F46-9640-DE827397F073}" dt="2023-10-15T05:28:43.547" v="2313" actId="20577"/>
        <pc:sldMkLst>
          <pc:docMk/>
          <pc:sldMk cId="2280686330" sldId="271"/>
        </pc:sldMkLst>
        <pc:spChg chg="del">
          <ac:chgData name="Danilo Henrique Achcar" userId="855bc4c226b78800" providerId="Windows Live" clId="Web-{DA338782-88AB-4F46-9640-DE827397F073}" dt="2023-10-15T05:03:21.517" v="1835"/>
          <ac:spMkLst>
            <pc:docMk/>
            <pc:sldMk cId="2280686330" sldId="271"/>
            <ac:spMk id="2" creationId="{0DAD6D47-0232-B2A1-0258-BAC95815F30D}"/>
          </ac:spMkLst>
        </pc:spChg>
        <pc:spChg chg="add del">
          <ac:chgData name="Danilo Henrique Achcar" userId="855bc4c226b78800" providerId="Windows Live" clId="Web-{DA338782-88AB-4F46-9640-DE827397F073}" dt="2023-10-15T05:03:35.096" v="1848"/>
          <ac:spMkLst>
            <pc:docMk/>
            <pc:sldMk cId="2280686330" sldId="271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DA338782-88AB-4F46-9640-DE827397F073}" dt="2023-10-15T05:03:35.096" v="1847"/>
          <ac:spMkLst>
            <pc:docMk/>
            <pc:sldMk cId="2280686330" sldId="271"/>
            <ac:spMk id="6" creationId="{9B626868-7EB9-AF69-BF2A-82E7294A2355}"/>
          </ac:spMkLst>
        </pc:spChg>
        <pc:spChg chg="add del mod">
          <ac:chgData name="Danilo Henrique Achcar" userId="855bc4c226b78800" providerId="Windows Live" clId="Web-{DA338782-88AB-4F46-9640-DE827397F073}" dt="2023-10-15T05:03:30.205" v="1845"/>
          <ac:spMkLst>
            <pc:docMk/>
            <pc:sldMk cId="2280686330" sldId="271"/>
            <ac:spMk id="9" creationId="{A283AFFF-E0B5-B9DB-6097-CE7F2890C456}"/>
          </ac:spMkLst>
        </pc:spChg>
        <pc:spChg chg="add del mod">
          <ac:chgData name="Danilo Henrique Achcar" userId="855bc4c226b78800" providerId="Windows Live" clId="Web-{DA338782-88AB-4F46-9640-DE827397F073}" dt="2023-10-15T05:03:28.142" v="1843"/>
          <ac:spMkLst>
            <pc:docMk/>
            <pc:sldMk cId="2280686330" sldId="271"/>
            <ac:spMk id="11" creationId="{136D1265-C60E-1510-DD51-A6A48A663BFA}"/>
          </ac:spMkLst>
        </pc:spChg>
        <pc:spChg chg="add del">
          <ac:chgData name="Danilo Henrique Achcar" userId="855bc4c226b78800" providerId="Windows Live" clId="Web-{DA338782-88AB-4F46-9640-DE827397F073}" dt="2023-10-15T05:03:28.142" v="1842"/>
          <ac:spMkLst>
            <pc:docMk/>
            <pc:sldMk cId="2280686330" sldId="271"/>
            <ac:spMk id="13" creationId="{D9224A30-40C2-E347-5C83-29D4014BE337}"/>
          </ac:spMkLst>
        </pc:spChg>
        <pc:spChg chg="add mod">
          <ac:chgData name="Danilo Henrique Achcar" userId="855bc4c226b78800" providerId="Windows Live" clId="Web-{DA338782-88AB-4F46-9640-DE827397F073}" dt="2023-10-15T05:03:35.893" v="1849"/>
          <ac:spMkLst>
            <pc:docMk/>
            <pc:sldMk cId="2280686330" sldId="271"/>
            <ac:spMk id="15" creationId="{098E5442-DDA5-C06B-0A5B-D36DC9EA4C4D}"/>
          </ac:spMkLst>
        </pc:spChg>
        <pc:spChg chg="add mod">
          <ac:chgData name="Danilo Henrique Achcar" userId="855bc4c226b78800" providerId="Windows Live" clId="Web-{DA338782-88AB-4F46-9640-DE827397F073}" dt="2023-10-15T05:28:43.547" v="2313" actId="20577"/>
          <ac:spMkLst>
            <pc:docMk/>
            <pc:sldMk cId="2280686330" sldId="271"/>
            <ac:spMk id="17" creationId="{96795AE0-0ECA-DAE1-E691-CB786F6E95B7}"/>
          </ac:spMkLst>
        </pc:spChg>
        <pc:spChg chg="add del mod">
          <ac:chgData name="Danilo Henrique Achcar" userId="855bc4c226b78800" providerId="Windows Live" clId="Web-{DA338782-88AB-4F46-9640-DE827397F073}" dt="2023-10-15T05:17:58.080" v="1886"/>
          <ac:spMkLst>
            <pc:docMk/>
            <pc:sldMk cId="2280686330" sldId="271"/>
            <ac:spMk id="19" creationId="{51792324-D11E-B090-694F-7BF2EDB243D2}"/>
          </ac:spMkLst>
        </pc:spChg>
        <pc:picChg chg="add del mod">
          <ac:chgData name="Danilo Henrique Achcar" userId="855bc4c226b78800" providerId="Windows Live" clId="Web-{DA338782-88AB-4F46-9640-DE827397F073}" dt="2023-10-15T05:17:42.657" v="1883"/>
          <ac:picMkLst>
            <pc:docMk/>
            <pc:sldMk cId="2280686330" sldId="271"/>
            <ac:picMk id="8" creationId="{14675F26-786D-4FF6-FCF5-E9C9B90674A3}"/>
          </ac:picMkLst>
        </pc:picChg>
        <pc:picChg chg="add mod ord">
          <ac:chgData name="Danilo Henrique Achcar" userId="855bc4c226b78800" providerId="Windows Live" clId="Web-{DA338782-88AB-4F46-9640-DE827397F073}" dt="2023-10-15T05:18:29.112" v="1897" actId="1076"/>
          <ac:picMkLst>
            <pc:docMk/>
            <pc:sldMk cId="2280686330" sldId="271"/>
            <ac:picMk id="20" creationId="{D93DC54E-CDEC-BC79-664E-C773DBFA3DFD}"/>
          </ac:picMkLst>
        </pc:picChg>
      </pc:sldChg>
      <pc:sldChg chg="addSp delSp modSp del">
        <pc:chgData name="Danilo Henrique Achcar" userId="855bc4c226b78800" providerId="Windows Live" clId="Web-{DA338782-88AB-4F46-9640-DE827397F073}" dt="2023-10-15T05:31:13.663" v="2396"/>
        <pc:sldMkLst>
          <pc:docMk/>
          <pc:sldMk cId="1809078277" sldId="272"/>
        </pc:sldMkLst>
        <pc:spChg chg="del">
          <ac:chgData name="Danilo Henrique Achcar" userId="855bc4c226b78800" providerId="Windows Live" clId="Web-{DA338782-88AB-4F46-9640-DE827397F073}" dt="2023-10-15T05:03:42.737" v="1852"/>
          <ac:spMkLst>
            <pc:docMk/>
            <pc:sldMk cId="1809078277" sldId="272"/>
            <ac:spMk id="2" creationId="{0DAD6D47-0232-B2A1-0258-BAC95815F30D}"/>
          </ac:spMkLst>
        </pc:spChg>
        <pc:spChg chg="del">
          <ac:chgData name="Danilo Henrique Achcar" userId="855bc4c226b78800" providerId="Windows Live" clId="Web-{DA338782-88AB-4F46-9640-DE827397F073}" dt="2023-10-15T05:03:43.799" v="1853"/>
          <ac:spMkLst>
            <pc:docMk/>
            <pc:sldMk cId="1809078277" sldId="272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DA338782-88AB-4F46-9640-DE827397F073}" dt="2023-10-15T05:03:44.908" v="1854"/>
          <ac:spMkLst>
            <pc:docMk/>
            <pc:sldMk cId="1809078277" sldId="272"/>
            <ac:spMk id="6" creationId="{53CB8ED6-B89C-797B-0E4D-B785262A7393}"/>
          </ac:spMkLst>
        </pc:spChg>
        <pc:spChg chg="add mod">
          <ac:chgData name="Danilo Henrique Achcar" userId="855bc4c226b78800" providerId="Windows Live" clId="Web-{DA338782-88AB-4F46-9640-DE827397F073}" dt="2023-10-15T05:03:46.502" v="1855"/>
          <ac:spMkLst>
            <pc:docMk/>
            <pc:sldMk cId="1809078277" sldId="272"/>
            <ac:spMk id="9" creationId="{032A0510-C2FC-3C8D-3EE2-C624F364F5B0}"/>
          </ac:spMkLst>
        </pc:spChg>
        <pc:spChg chg="add mod">
          <ac:chgData name="Danilo Henrique Achcar" userId="855bc4c226b78800" providerId="Windows Live" clId="Web-{DA338782-88AB-4F46-9640-DE827397F073}" dt="2023-10-15T05:30:54.490" v="2395" actId="20577"/>
          <ac:spMkLst>
            <pc:docMk/>
            <pc:sldMk cId="1809078277" sldId="272"/>
            <ac:spMk id="11" creationId="{7971C1FA-01ED-8494-2531-3FA3B1001204}"/>
          </ac:spMkLst>
        </pc:spChg>
        <pc:picChg chg="mod">
          <ac:chgData name="Danilo Henrique Achcar" userId="855bc4c226b78800" providerId="Windows Live" clId="Web-{DA338782-88AB-4F46-9640-DE827397F073}" dt="2023-10-15T05:18:47.300" v="1902" actId="1076"/>
          <ac:picMkLst>
            <pc:docMk/>
            <pc:sldMk cId="1809078277" sldId="272"/>
            <ac:picMk id="8" creationId="{EF086121-5102-011F-6C8A-6267D9ECBC30}"/>
          </ac:picMkLst>
        </pc:picChg>
      </pc:sldChg>
      <pc:sldChg chg="addSp delSp modSp">
        <pc:chgData name="Danilo Henrique Achcar" userId="855bc4c226b78800" providerId="Windows Live" clId="Web-{DA338782-88AB-4F46-9640-DE827397F073}" dt="2023-10-15T05:32:54.932" v="2493" actId="20577"/>
        <pc:sldMkLst>
          <pc:docMk/>
          <pc:sldMk cId="2213776557" sldId="286"/>
        </pc:sldMkLst>
        <pc:spChg chg="del">
          <ac:chgData name="Danilo Henrique Achcar" userId="855bc4c226b78800" providerId="Windows Live" clId="Web-{DA338782-88AB-4F46-9640-DE827397F073}" dt="2023-10-15T05:03:51.461" v="1857"/>
          <ac:spMkLst>
            <pc:docMk/>
            <pc:sldMk cId="2213776557" sldId="286"/>
            <ac:spMk id="2" creationId="{0DAD6D47-0232-B2A1-0258-BAC95815F30D}"/>
          </ac:spMkLst>
        </pc:spChg>
        <pc:spChg chg="del">
          <ac:chgData name="Danilo Henrique Achcar" userId="855bc4c226b78800" providerId="Windows Live" clId="Web-{DA338782-88AB-4F46-9640-DE827397F073}" dt="2023-10-15T05:03:52.804" v="1858"/>
          <ac:spMkLst>
            <pc:docMk/>
            <pc:sldMk cId="2213776557" sldId="286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DA338782-88AB-4F46-9640-DE827397F073}" dt="2023-10-15T05:03:53.961" v="1859"/>
          <ac:spMkLst>
            <pc:docMk/>
            <pc:sldMk cId="2213776557" sldId="286"/>
            <ac:spMk id="7" creationId="{BBC395A9-D5C0-2B8F-9E5F-98B6EEEB1FEA}"/>
          </ac:spMkLst>
        </pc:spChg>
        <pc:spChg chg="add mod">
          <ac:chgData name="Danilo Henrique Achcar" userId="855bc4c226b78800" providerId="Windows Live" clId="Web-{DA338782-88AB-4F46-9640-DE827397F073}" dt="2023-10-15T05:03:54.961" v="1860"/>
          <ac:spMkLst>
            <pc:docMk/>
            <pc:sldMk cId="2213776557" sldId="286"/>
            <ac:spMk id="9" creationId="{66814AA8-EB65-3E78-C182-D0DEA7D6F656}"/>
          </ac:spMkLst>
        </pc:spChg>
        <pc:spChg chg="add mod">
          <ac:chgData name="Danilo Henrique Achcar" userId="855bc4c226b78800" providerId="Windows Live" clId="Web-{DA338782-88AB-4F46-9640-DE827397F073}" dt="2023-10-15T05:32:40.838" v="2489" actId="20577"/>
          <ac:spMkLst>
            <pc:docMk/>
            <pc:sldMk cId="2213776557" sldId="286"/>
            <ac:spMk id="11" creationId="{65F683C6-3C1F-9359-7AC0-DC46FA745091}"/>
          </ac:spMkLst>
        </pc:spChg>
        <pc:spChg chg="add mod">
          <ac:chgData name="Danilo Henrique Achcar" userId="855bc4c226b78800" providerId="Windows Live" clId="Web-{DA338782-88AB-4F46-9640-DE827397F073}" dt="2023-10-15T05:32:54.932" v="2493" actId="20577"/>
          <ac:spMkLst>
            <pc:docMk/>
            <pc:sldMk cId="2213776557" sldId="286"/>
            <ac:spMk id="12" creationId="{EC64EF69-2B86-6E29-EE34-880011FCC418}"/>
          </ac:spMkLst>
        </pc:spChg>
        <pc:picChg chg="mod">
          <ac:chgData name="Danilo Henrique Achcar" userId="855bc4c226b78800" providerId="Windows Live" clId="Web-{DA338782-88AB-4F46-9640-DE827397F073}" dt="2023-10-15T05:18:53.801" v="1904" actId="1076"/>
          <ac:picMkLst>
            <pc:docMk/>
            <pc:sldMk cId="2213776557" sldId="286"/>
            <ac:picMk id="3" creationId="{8EE501DA-4A84-AD38-BA49-2F4DE5B32B0A}"/>
          </ac:picMkLst>
        </pc:picChg>
      </pc:sldChg>
      <pc:sldChg chg="addSp delSp modSp">
        <pc:chgData name="Danilo Henrique Achcar" userId="855bc4c226b78800" providerId="Windows Live" clId="Web-{DA338782-88AB-4F46-9640-DE827397F073}" dt="2023-10-15T05:33:01.432" v="2495" actId="1076"/>
        <pc:sldMkLst>
          <pc:docMk/>
          <pc:sldMk cId="6395551" sldId="287"/>
        </pc:sldMkLst>
        <pc:spChg chg="del">
          <ac:chgData name="Danilo Henrique Achcar" userId="855bc4c226b78800" providerId="Windows Live" clId="Web-{DA338782-88AB-4F46-9640-DE827397F073}" dt="2023-10-15T05:03:59.211" v="1862"/>
          <ac:spMkLst>
            <pc:docMk/>
            <pc:sldMk cId="6395551" sldId="287"/>
            <ac:spMk id="2" creationId="{0DAD6D47-0232-B2A1-0258-BAC95815F30D}"/>
          </ac:spMkLst>
        </pc:spChg>
        <pc:spChg chg="del">
          <ac:chgData name="Danilo Henrique Achcar" userId="855bc4c226b78800" providerId="Windows Live" clId="Web-{DA338782-88AB-4F46-9640-DE827397F073}" dt="2023-10-15T05:04:01.445" v="1864"/>
          <ac:spMkLst>
            <pc:docMk/>
            <pc:sldMk cId="6395551" sldId="287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DA338782-88AB-4F46-9640-DE827397F073}" dt="2023-10-15T05:04:00.508" v="1863"/>
          <ac:spMkLst>
            <pc:docMk/>
            <pc:sldMk cId="6395551" sldId="287"/>
            <ac:spMk id="7" creationId="{9F04E1A6-1F2D-C1A8-CABC-5694D0067E73}"/>
          </ac:spMkLst>
        </pc:spChg>
        <pc:spChg chg="add mod">
          <ac:chgData name="Danilo Henrique Achcar" userId="855bc4c226b78800" providerId="Windows Live" clId="Web-{DA338782-88AB-4F46-9640-DE827397F073}" dt="2023-10-15T05:04:02.773" v="1865"/>
          <ac:spMkLst>
            <pc:docMk/>
            <pc:sldMk cId="6395551" sldId="287"/>
            <ac:spMk id="9" creationId="{BD31B559-CF89-EBE9-AC78-4DA05C873582}"/>
          </ac:spMkLst>
        </pc:spChg>
        <pc:spChg chg="add mod">
          <ac:chgData name="Danilo Henrique Achcar" userId="855bc4c226b78800" providerId="Windows Live" clId="Web-{DA338782-88AB-4F46-9640-DE827397F073}" dt="2023-10-15T05:32:36.572" v="2481" actId="20577"/>
          <ac:spMkLst>
            <pc:docMk/>
            <pc:sldMk cId="6395551" sldId="287"/>
            <ac:spMk id="11" creationId="{0838ED30-CF87-8C22-CEC4-572A83B544DD}"/>
          </ac:spMkLst>
        </pc:spChg>
        <pc:spChg chg="add mod">
          <ac:chgData name="Danilo Henrique Achcar" userId="855bc4c226b78800" providerId="Windows Live" clId="Web-{DA338782-88AB-4F46-9640-DE827397F073}" dt="2023-10-15T05:33:01.432" v="2495" actId="1076"/>
          <ac:spMkLst>
            <pc:docMk/>
            <pc:sldMk cId="6395551" sldId="287"/>
            <ac:spMk id="13" creationId="{2A3ABB52-4E63-AABE-8139-1DAC7442A43D}"/>
          </ac:spMkLst>
        </pc:spChg>
        <pc:picChg chg="mod">
          <ac:chgData name="Danilo Henrique Achcar" userId="855bc4c226b78800" providerId="Windows Live" clId="Web-{DA338782-88AB-4F46-9640-DE827397F073}" dt="2023-10-15T05:19:13.801" v="1909" actId="1076"/>
          <ac:picMkLst>
            <pc:docMk/>
            <pc:sldMk cId="6395551" sldId="287"/>
            <ac:picMk id="3" creationId="{FB4D0A48-1638-19F0-133E-6F77CD16F56C}"/>
          </ac:picMkLst>
        </pc:picChg>
      </pc:sldChg>
      <pc:sldChg chg="addSp delSp modSp add replId">
        <pc:chgData name="Danilo Henrique Achcar" userId="855bc4c226b78800" providerId="Windows Live" clId="Web-{DA338782-88AB-4F46-9640-DE827397F073}" dt="2023-10-15T05:23:06.081" v="2001" actId="14100"/>
        <pc:sldMkLst>
          <pc:docMk/>
          <pc:sldMk cId="3273868091" sldId="289"/>
        </pc:sldMkLst>
        <pc:spChg chg="add mod">
          <ac:chgData name="Danilo Henrique Achcar" userId="855bc4c226b78800" providerId="Windows Live" clId="Web-{DA338782-88AB-4F46-9640-DE827397F073}" dt="2023-10-15T05:23:06.081" v="2001" actId="14100"/>
          <ac:spMkLst>
            <pc:docMk/>
            <pc:sldMk cId="3273868091" sldId="289"/>
            <ac:spMk id="3" creationId="{CBC2AAAB-9375-D333-AFD7-55B1EB2D2284}"/>
          </ac:spMkLst>
        </pc:spChg>
        <pc:spChg chg="del mod">
          <ac:chgData name="Danilo Henrique Achcar" userId="855bc4c226b78800" providerId="Windows Live" clId="Web-{DA338782-88AB-4F46-9640-DE827397F073}" dt="2023-10-15T03:54:58.082" v="17"/>
          <ac:spMkLst>
            <pc:docMk/>
            <pc:sldMk cId="3273868091" sldId="289"/>
            <ac:spMk id="13" creationId="{C8ADA123-74A5-C3A8-CD84-49BC0A1A8679}"/>
          </ac:spMkLst>
        </pc:spChg>
        <pc:picChg chg="del">
          <ac:chgData name="Danilo Henrique Achcar" userId="855bc4c226b78800" providerId="Windows Live" clId="Web-{DA338782-88AB-4F46-9640-DE827397F073}" dt="2023-10-15T03:54:41.175" v="1"/>
          <ac:picMkLst>
            <pc:docMk/>
            <pc:sldMk cId="3273868091" sldId="289"/>
            <ac:picMk id="5" creationId="{A4ABCE8E-2221-2DD2-96A7-78E4DDDD1188}"/>
          </ac:picMkLst>
        </pc:picChg>
      </pc:sldChg>
      <pc:sldChg chg="addSp delSp modSp add replId">
        <pc:chgData name="Danilo Henrique Achcar" userId="855bc4c226b78800" providerId="Windows Live" clId="Web-{DA338782-88AB-4F46-9640-DE827397F073}" dt="2023-10-15T05:24:10.005" v="2014" actId="1076"/>
        <pc:sldMkLst>
          <pc:docMk/>
          <pc:sldMk cId="2163164523" sldId="290"/>
        </pc:sldMkLst>
        <pc:spChg chg="mod">
          <ac:chgData name="Danilo Henrique Achcar" userId="855bc4c226b78800" providerId="Windows Live" clId="Web-{DA338782-88AB-4F46-9640-DE827397F073}" dt="2023-10-15T04:54:17.681" v="1500" actId="20577"/>
          <ac:spMkLst>
            <pc:docMk/>
            <pc:sldMk cId="2163164523" sldId="290"/>
            <ac:spMk id="3" creationId="{CBC2AAAB-9375-D333-AFD7-55B1EB2D2284}"/>
          </ac:spMkLst>
        </pc:spChg>
        <pc:spChg chg="add mod">
          <ac:chgData name="Danilo Henrique Achcar" userId="855bc4c226b78800" providerId="Windows Live" clId="Web-{DA338782-88AB-4F46-9640-DE827397F073}" dt="2023-10-15T05:24:10.005" v="2014" actId="1076"/>
          <ac:spMkLst>
            <pc:docMk/>
            <pc:sldMk cId="2163164523" sldId="290"/>
            <ac:spMk id="6" creationId="{1940ECB9-4BC7-24F4-746B-34255C815494}"/>
          </ac:spMkLst>
        </pc:spChg>
        <pc:picChg chg="add del mod">
          <ac:chgData name="Danilo Henrique Achcar" userId="855bc4c226b78800" providerId="Windows Live" clId="Web-{DA338782-88AB-4F46-9640-DE827397F073}" dt="2023-10-15T04:51:26.077" v="1487"/>
          <ac:picMkLst>
            <pc:docMk/>
            <pc:sldMk cId="2163164523" sldId="290"/>
            <ac:picMk id="2" creationId="{876A7C4B-BAA2-12C4-EA54-79516B1D6D0F}"/>
          </ac:picMkLst>
        </pc:picChg>
        <pc:picChg chg="add del mod">
          <ac:chgData name="Danilo Henrique Achcar" userId="855bc4c226b78800" providerId="Windows Live" clId="Web-{DA338782-88AB-4F46-9640-DE827397F073}" dt="2023-10-15T04:52:17.188" v="1489"/>
          <ac:picMkLst>
            <pc:docMk/>
            <pc:sldMk cId="2163164523" sldId="290"/>
            <ac:picMk id="5" creationId="{EF67A2BF-CF77-530A-24CC-38012DC235C6}"/>
          </ac:picMkLst>
        </pc:picChg>
        <pc:picChg chg="add mod">
          <ac:chgData name="Danilo Henrique Achcar" userId="855bc4c226b78800" providerId="Windows Live" clId="Web-{DA338782-88AB-4F46-9640-DE827397F073}" dt="2023-10-15T04:55:32.996" v="1568" actId="1076"/>
          <ac:picMkLst>
            <pc:docMk/>
            <pc:sldMk cId="2163164523" sldId="290"/>
            <ac:picMk id="7" creationId="{7286F016-50BA-0E0E-EFDB-E35C9AEDC9B8}"/>
          </ac:picMkLst>
        </pc:picChg>
      </pc:sldChg>
      <pc:sldChg chg="addSp modSp add ord replId">
        <pc:chgData name="Danilo Henrique Achcar" userId="855bc4c226b78800" providerId="Windows Live" clId="Web-{DA338782-88AB-4F46-9640-DE827397F073}" dt="2023-10-15T05:33:08.807" v="2497" actId="1076"/>
        <pc:sldMkLst>
          <pc:docMk/>
          <pc:sldMk cId="3044235386" sldId="291"/>
        </pc:sldMkLst>
        <pc:spChg chg="mod">
          <ac:chgData name="Danilo Henrique Achcar" userId="855bc4c226b78800" providerId="Windows Live" clId="Web-{DA338782-88AB-4F46-9640-DE827397F073}" dt="2023-10-15T05:01:53.779" v="1820" actId="20577"/>
          <ac:spMkLst>
            <pc:docMk/>
            <pc:sldMk cId="3044235386" sldId="291"/>
            <ac:spMk id="3" creationId="{CBC2AAAB-9375-D333-AFD7-55B1EB2D2284}"/>
          </ac:spMkLst>
        </pc:spChg>
        <pc:spChg chg="add mod">
          <ac:chgData name="Danilo Henrique Achcar" userId="855bc4c226b78800" providerId="Windows Live" clId="Web-{DA338782-88AB-4F46-9640-DE827397F073}" dt="2023-10-15T05:33:08.807" v="2497" actId="1076"/>
          <ac:spMkLst>
            <pc:docMk/>
            <pc:sldMk cId="3044235386" sldId="291"/>
            <ac:spMk id="5" creationId="{CCF5CF1F-4457-DA15-8A39-A5E3579367E5}"/>
          </ac:spMkLst>
        </pc:spChg>
      </pc:sldChg>
    </pc:docChg>
  </pc:docChgLst>
  <pc:docChgLst>
    <pc:chgData name="Danilo Henrique Achcar" userId="855bc4c226b78800" providerId="Windows Live" clId="Web-{1FBE6E67-DF4A-4544-A3A4-F57FFD654895}"/>
    <pc:docChg chg="addSld delSld modSld sldOrd">
      <pc:chgData name="Danilo Henrique Achcar" userId="855bc4c226b78800" providerId="Windows Live" clId="Web-{1FBE6E67-DF4A-4544-A3A4-F57FFD654895}" dt="2023-10-16T03:10:07.962" v="2417" actId="20577"/>
      <pc:docMkLst>
        <pc:docMk/>
      </pc:docMkLst>
      <pc:sldChg chg="modSp">
        <pc:chgData name="Danilo Henrique Achcar" userId="855bc4c226b78800" providerId="Windows Live" clId="Web-{1FBE6E67-DF4A-4544-A3A4-F57FFD654895}" dt="2023-10-16T02:38:31.483" v="1770" actId="20577"/>
        <pc:sldMkLst>
          <pc:docMk/>
          <pc:sldMk cId="331967718" sldId="257"/>
        </pc:sldMkLst>
        <pc:spChg chg="mod">
          <ac:chgData name="Danilo Henrique Achcar" userId="855bc4c226b78800" providerId="Windows Live" clId="Web-{1FBE6E67-DF4A-4544-A3A4-F57FFD654895}" dt="2023-10-16T02:38:31.483" v="1770" actId="20577"/>
          <ac:spMkLst>
            <pc:docMk/>
            <pc:sldMk cId="331967718" sldId="257"/>
            <ac:spMk id="3" creationId="{BDA9B0BE-4351-00DB-3008-E5D3A8E14671}"/>
          </ac:spMkLst>
        </pc:spChg>
      </pc:sldChg>
      <pc:sldChg chg="modSp del">
        <pc:chgData name="Danilo Henrique Achcar" userId="855bc4c226b78800" providerId="Windows Live" clId="Web-{1FBE6E67-DF4A-4544-A3A4-F57FFD654895}" dt="2023-10-16T02:38:21.857" v="1765"/>
        <pc:sldMkLst>
          <pc:docMk/>
          <pc:sldMk cId="3788983972" sldId="260"/>
        </pc:sldMkLst>
        <pc:spChg chg="mod">
          <ac:chgData name="Danilo Henrique Achcar" userId="855bc4c226b78800" providerId="Windows Live" clId="Web-{1FBE6E67-DF4A-4544-A3A4-F57FFD654895}" dt="2023-10-16T02:34:54.971" v="1722" actId="1076"/>
          <ac:spMkLst>
            <pc:docMk/>
            <pc:sldMk cId="3788983972" sldId="260"/>
            <ac:spMk id="2" creationId="{DFF91FB1-093D-CB3C-B97E-37BB9FA438C7}"/>
          </ac:spMkLst>
        </pc:spChg>
        <pc:spChg chg="mod">
          <ac:chgData name="Danilo Henrique Achcar" userId="855bc4c226b78800" providerId="Windows Live" clId="Web-{1FBE6E67-DF4A-4544-A3A4-F57FFD654895}" dt="2023-10-16T02:34:57.627" v="1723" actId="1076"/>
          <ac:spMkLst>
            <pc:docMk/>
            <pc:sldMk cId="3788983972" sldId="260"/>
            <ac:spMk id="3" creationId="{4B4E9CD5-AA09-4C9F-A879-F90AC0EB1E9E}"/>
          </ac:spMkLst>
        </pc:spChg>
      </pc:sldChg>
      <pc:sldChg chg="del">
        <pc:chgData name="Danilo Henrique Achcar" userId="855bc4c226b78800" providerId="Windows Live" clId="Web-{1FBE6E67-DF4A-4544-A3A4-F57FFD654895}" dt="2023-10-16T02:38:21.842" v="1763"/>
        <pc:sldMkLst>
          <pc:docMk/>
          <pc:sldMk cId="594252533" sldId="261"/>
        </pc:sldMkLst>
      </pc:sldChg>
      <pc:sldChg chg="modSp">
        <pc:chgData name="Danilo Henrique Achcar" userId="855bc4c226b78800" providerId="Windows Live" clId="Web-{1FBE6E67-DF4A-4544-A3A4-F57FFD654895}" dt="2023-10-16T03:06:10.714" v="2390" actId="20577"/>
        <pc:sldMkLst>
          <pc:docMk/>
          <pc:sldMk cId="464482702" sldId="262"/>
        </pc:sldMkLst>
        <pc:spChg chg="mod">
          <ac:chgData name="Danilo Henrique Achcar" userId="855bc4c226b78800" providerId="Windows Live" clId="Web-{1FBE6E67-DF4A-4544-A3A4-F57FFD654895}" dt="2023-10-16T03:04:52.694" v="2384" actId="1076"/>
          <ac:spMkLst>
            <pc:docMk/>
            <pc:sldMk cId="464482702" sldId="262"/>
            <ac:spMk id="2" creationId="{AECC30F7-D728-80E5-0FE9-3847929221EE}"/>
          </ac:spMkLst>
        </pc:spChg>
        <pc:spChg chg="mod">
          <ac:chgData name="Danilo Henrique Achcar" userId="855bc4c226b78800" providerId="Windows Live" clId="Web-{1FBE6E67-DF4A-4544-A3A4-F57FFD654895}" dt="2023-10-16T03:06:10.714" v="2390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addSp delSp modSp">
        <pc:chgData name="Danilo Henrique Achcar" userId="855bc4c226b78800" providerId="Windows Live" clId="Web-{1FBE6E67-DF4A-4544-A3A4-F57FFD654895}" dt="2023-10-16T03:10:07.962" v="2417" actId="20577"/>
        <pc:sldMkLst>
          <pc:docMk/>
          <pc:sldMk cId="3963133771" sldId="263"/>
        </pc:sldMkLst>
        <pc:spChg chg="del">
          <ac:chgData name="Danilo Henrique Achcar" userId="855bc4c226b78800" providerId="Windows Live" clId="Web-{1FBE6E67-DF4A-4544-A3A4-F57FFD654895}" dt="2023-10-16T03:06:50.201" v="2392"/>
          <ac:spMkLst>
            <pc:docMk/>
            <pc:sldMk cId="3963133771" sldId="263"/>
            <ac:spMk id="2" creationId="{AECC30F7-D728-80E5-0FE9-3847929221EE}"/>
          </ac:spMkLst>
        </pc:spChg>
        <pc:spChg chg="mod">
          <ac:chgData name="Danilo Henrique Achcar" userId="855bc4c226b78800" providerId="Windows Live" clId="Web-{1FBE6E67-DF4A-4544-A3A4-F57FFD654895}" dt="2023-10-16T03:07:00.233" v="2395" actId="1076"/>
          <ac:spMkLst>
            <pc:docMk/>
            <pc:sldMk cId="3963133771" sldId="263"/>
            <ac:spMk id="3" creationId="{EC475B06-CA56-7961-8498-5047B9E962A6}"/>
          </ac:spMkLst>
        </pc:spChg>
        <pc:spChg chg="add del mod">
          <ac:chgData name="Danilo Henrique Achcar" userId="855bc4c226b78800" providerId="Windows Live" clId="Web-{1FBE6E67-DF4A-4544-A3A4-F57FFD654895}" dt="2023-10-16T03:06:54.685" v="2394"/>
          <ac:spMkLst>
            <pc:docMk/>
            <pc:sldMk cId="3963133771" sldId="263"/>
            <ac:spMk id="6" creationId="{FB1E6ADA-F6C4-DF13-452F-5F179A921703}"/>
          </ac:spMkLst>
        </pc:spChg>
        <pc:spChg chg="add">
          <ac:chgData name="Danilo Henrique Achcar" userId="855bc4c226b78800" providerId="Windows Live" clId="Web-{1FBE6E67-DF4A-4544-A3A4-F57FFD654895}" dt="2023-10-16T03:06:50.482" v="2393"/>
          <ac:spMkLst>
            <pc:docMk/>
            <pc:sldMk cId="3963133771" sldId="263"/>
            <ac:spMk id="8" creationId="{51573F95-5D55-D410-8F13-678653D093A2}"/>
          </ac:spMkLst>
        </pc:spChg>
        <pc:spChg chg="add mod">
          <ac:chgData name="Danilo Henrique Achcar" userId="855bc4c226b78800" providerId="Windows Live" clId="Web-{1FBE6E67-DF4A-4544-A3A4-F57FFD654895}" dt="2023-10-16T03:10:07.962" v="2417" actId="20577"/>
          <ac:spMkLst>
            <pc:docMk/>
            <pc:sldMk cId="3963133771" sldId="263"/>
            <ac:spMk id="9" creationId="{A541FBAA-B2E7-5903-2BD1-25082C6FB3A5}"/>
          </ac:spMkLst>
        </pc:spChg>
      </pc:sldChg>
      <pc:sldChg chg="modSp">
        <pc:chgData name="Danilo Henrique Achcar" userId="855bc4c226b78800" providerId="Windows Live" clId="Web-{1FBE6E67-DF4A-4544-A3A4-F57FFD654895}" dt="2023-10-16T01:58:19.679" v="746" actId="20577"/>
        <pc:sldMkLst>
          <pc:docMk/>
          <pc:sldMk cId="1056269687" sldId="266"/>
        </pc:sldMkLst>
        <pc:spChg chg="mod">
          <ac:chgData name="Danilo Henrique Achcar" userId="855bc4c226b78800" providerId="Windows Live" clId="Web-{1FBE6E67-DF4A-4544-A3A4-F57FFD654895}" dt="2023-10-16T01:58:19.679" v="746" actId="20577"/>
          <ac:spMkLst>
            <pc:docMk/>
            <pc:sldMk cId="1056269687" sldId="266"/>
            <ac:spMk id="5" creationId="{F05E55F7-C89E-6A27-B034-6B6C00841306}"/>
          </ac:spMkLst>
        </pc:spChg>
      </pc:sldChg>
      <pc:sldChg chg="modSp">
        <pc:chgData name="Danilo Henrique Achcar" userId="855bc4c226b78800" providerId="Windows Live" clId="Web-{1FBE6E67-DF4A-4544-A3A4-F57FFD654895}" dt="2023-10-16T01:58:30.695" v="747" actId="20577"/>
        <pc:sldMkLst>
          <pc:docMk/>
          <pc:sldMk cId="125588227" sldId="267"/>
        </pc:sldMkLst>
        <pc:spChg chg="mod">
          <ac:chgData name="Danilo Henrique Achcar" userId="855bc4c226b78800" providerId="Windows Live" clId="Web-{1FBE6E67-DF4A-4544-A3A4-F57FFD654895}" dt="2023-10-16T01:58:30.695" v="747" actId="20577"/>
          <ac:spMkLst>
            <pc:docMk/>
            <pc:sldMk cId="125588227" sldId="267"/>
            <ac:spMk id="13" creationId="{06E0BFA4-4481-4287-66C6-5A14692C77A0}"/>
          </ac:spMkLst>
        </pc:spChg>
      </pc:sldChg>
      <pc:sldChg chg="modSp">
        <pc:chgData name="Danilo Henrique Achcar" userId="855bc4c226b78800" providerId="Windows Live" clId="Web-{1FBE6E67-DF4A-4544-A3A4-F57FFD654895}" dt="2023-10-16T01:58:48.446" v="749" actId="20577"/>
        <pc:sldMkLst>
          <pc:docMk/>
          <pc:sldMk cId="1773626916" sldId="268"/>
        </pc:sldMkLst>
        <pc:spChg chg="mod">
          <ac:chgData name="Danilo Henrique Achcar" userId="855bc4c226b78800" providerId="Windows Live" clId="Web-{1FBE6E67-DF4A-4544-A3A4-F57FFD654895}" dt="2023-10-16T01:58:48.446" v="749" actId="20577"/>
          <ac:spMkLst>
            <pc:docMk/>
            <pc:sldMk cId="1773626916" sldId="268"/>
            <ac:spMk id="13" creationId="{C8ADA123-74A5-C3A8-CD84-49BC0A1A8679}"/>
          </ac:spMkLst>
        </pc:spChg>
      </pc:sldChg>
      <pc:sldChg chg="modSp">
        <pc:chgData name="Danilo Henrique Achcar" userId="855bc4c226b78800" providerId="Windows Live" clId="Web-{1FBE6E67-DF4A-4544-A3A4-F57FFD654895}" dt="2023-10-16T02:00:38.952" v="755" actId="20577"/>
        <pc:sldMkLst>
          <pc:docMk/>
          <pc:sldMk cId="3372733852" sldId="270"/>
        </pc:sldMkLst>
        <pc:spChg chg="mod">
          <ac:chgData name="Danilo Henrique Achcar" userId="855bc4c226b78800" providerId="Windows Live" clId="Web-{1FBE6E67-DF4A-4544-A3A4-F57FFD654895}" dt="2023-10-16T02:00:38.952" v="755" actId="20577"/>
          <ac:spMkLst>
            <pc:docMk/>
            <pc:sldMk cId="3372733852" sldId="270"/>
            <ac:spMk id="11" creationId="{F608FB72-57AA-DC27-BCBB-89E22ACCB65E}"/>
          </ac:spMkLst>
        </pc:spChg>
      </pc:sldChg>
      <pc:sldChg chg="modSp">
        <pc:chgData name="Danilo Henrique Achcar" userId="855bc4c226b78800" providerId="Windows Live" clId="Web-{1FBE6E67-DF4A-4544-A3A4-F57FFD654895}" dt="2023-10-16T02:00:33.873" v="754" actId="20577"/>
        <pc:sldMkLst>
          <pc:docMk/>
          <pc:sldMk cId="2280686330" sldId="271"/>
        </pc:sldMkLst>
        <pc:spChg chg="mod">
          <ac:chgData name="Danilo Henrique Achcar" userId="855bc4c226b78800" providerId="Windows Live" clId="Web-{1FBE6E67-DF4A-4544-A3A4-F57FFD654895}" dt="2023-10-16T02:00:33.873" v="754" actId="20577"/>
          <ac:spMkLst>
            <pc:docMk/>
            <pc:sldMk cId="2280686330" sldId="271"/>
            <ac:spMk id="17" creationId="{96795AE0-0ECA-DAE1-E691-CB786F6E95B7}"/>
          </ac:spMkLst>
        </pc:spChg>
      </pc:sldChg>
      <pc:sldChg chg="modSp">
        <pc:chgData name="Danilo Henrique Achcar" userId="855bc4c226b78800" providerId="Windows Live" clId="Web-{1FBE6E67-DF4A-4544-A3A4-F57FFD654895}" dt="2023-10-16T01:51:34.297" v="631" actId="20577"/>
        <pc:sldMkLst>
          <pc:docMk/>
          <pc:sldMk cId="1783113241" sldId="273"/>
        </pc:sldMkLst>
        <pc:spChg chg="mod">
          <ac:chgData name="Danilo Henrique Achcar" userId="855bc4c226b78800" providerId="Windows Live" clId="Web-{1FBE6E67-DF4A-4544-A3A4-F57FFD654895}" dt="2023-10-16T01:51:34.297" v="631" actId="20577"/>
          <ac:spMkLst>
            <pc:docMk/>
            <pc:sldMk cId="1783113241" sldId="273"/>
            <ac:spMk id="11" creationId="{FCFEEB9D-0CE7-5FA4-4F1D-B3CF90F6B9BD}"/>
          </ac:spMkLst>
        </pc:spChg>
      </pc:sldChg>
      <pc:sldChg chg="addSp delSp modSp ord">
        <pc:chgData name="Danilo Henrique Achcar" userId="855bc4c226b78800" providerId="Windows Live" clId="Web-{1FBE6E67-DF4A-4544-A3A4-F57FFD654895}" dt="2023-10-16T01:51:22.828" v="630" actId="20577"/>
        <pc:sldMkLst>
          <pc:docMk/>
          <pc:sldMk cId="1590880116" sldId="274"/>
        </pc:sldMkLst>
        <pc:spChg chg="add del mod">
          <ac:chgData name="Danilo Henrique Achcar" userId="855bc4c226b78800" providerId="Windows Live" clId="Web-{1FBE6E67-DF4A-4544-A3A4-F57FFD654895}" dt="2023-10-16T01:44:22.055" v="227"/>
          <ac:spMkLst>
            <pc:docMk/>
            <pc:sldMk cId="1590880116" sldId="274"/>
            <ac:spMk id="3" creationId="{C5F0BD25-B797-0BF3-6700-B6E73A4BC444}"/>
          </ac:spMkLst>
        </pc:spChg>
        <pc:spChg chg="mod">
          <ac:chgData name="Danilo Henrique Achcar" userId="855bc4c226b78800" providerId="Windows Live" clId="Web-{1FBE6E67-DF4A-4544-A3A4-F57FFD654895}" dt="2023-10-16T01:51:22.828" v="630" actId="20577"/>
          <ac:spMkLst>
            <pc:docMk/>
            <pc:sldMk cId="1590880116" sldId="274"/>
            <ac:spMk id="11" creationId="{0C438945-704D-2F41-2EFA-7FFAA08844FB}"/>
          </ac:spMkLst>
        </pc:spChg>
        <pc:picChg chg="del">
          <ac:chgData name="Danilo Henrique Achcar" userId="855bc4c226b78800" providerId="Windows Live" clId="Web-{1FBE6E67-DF4A-4544-A3A4-F57FFD654895}" dt="2023-10-16T01:44:13.195" v="225"/>
          <ac:picMkLst>
            <pc:docMk/>
            <pc:sldMk cId="1590880116" sldId="274"/>
            <ac:picMk id="5" creationId="{202E84C7-FEA1-E557-1095-89CB5004B5C2}"/>
          </ac:picMkLst>
        </pc:picChg>
        <pc:picChg chg="add mod ord">
          <ac:chgData name="Danilo Henrique Achcar" userId="855bc4c226b78800" providerId="Windows Live" clId="Web-{1FBE6E67-DF4A-4544-A3A4-F57FFD654895}" dt="2023-10-16T01:44:42.181" v="234" actId="1076"/>
          <ac:picMkLst>
            <pc:docMk/>
            <pc:sldMk cId="1590880116" sldId="274"/>
            <ac:picMk id="6" creationId="{3DEE6E09-ED26-9671-1F9D-D198EB67E086}"/>
          </ac:picMkLst>
        </pc:picChg>
      </pc:sldChg>
      <pc:sldChg chg="addSp delSp modSp">
        <pc:chgData name="Danilo Henrique Achcar" userId="855bc4c226b78800" providerId="Windows Live" clId="Web-{1FBE6E67-DF4A-4544-A3A4-F57FFD654895}" dt="2023-10-16T01:51:08.046" v="628" actId="1076"/>
        <pc:sldMkLst>
          <pc:docMk/>
          <pc:sldMk cId="3731102173" sldId="275"/>
        </pc:sldMkLst>
        <pc:spChg chg="add del mod">
          <ac:chgData name="Danilo Henrique Achcar" userId="855bc4c226b78800" providerId="Windows Live" clId="Web-{1FBE6E67-DF4A-4544-A3A4-F57FFD654895}" dt="2023-10-16T01:44:31.180" v="229"/>
          <ac:spMkLst>
            <pc:docMk/>
            <pc:sldMk cId="3731102173" sldId="275"/>
            <ac:spMk id="3" creationId="{5AD61621-071A-50FE-23F5-EE7840135915}"/>
          </ac:spMkLst>
        </pc:spChg>
        <pc:spChg chg="mod">
          <ac:chgData name="Danilo Henrique Achcar" userId="855bc4c226b78800" providerId="Windows Live" clId="Web-{1FBE6E67-DF4A-4544-A3A4-F57FFD654895}" dt="2023-10-16T01:51:08.046" v="628" actId="1076"/>
          <ac:spMkLst>
            <pc:docMk/>
            <pc:sldMk cId="3731102173" sldId="275"/>
            <ac:spMk id="11" creationId="{D342A11C-4C7C-51F4-3DA3-EBDFEEBC1424}"/>
          </ac:spMkLst>
        </pc:spChg>
        <pc:picChg chg="add mod ord">
          <ac:chgData name="Danilo Henrique Achcar" userId="855bc4c226b78800" providerId="Windows Live" clId="Web-{1FBE6E67-DF4A-4544-A3A4-F57FFD654895}" dt="2023-10-16T01:45:28.558" v="262" actId="1076"/>
          <ac:picMkLst>
            <pc:docMk/>
            <pc:sldMk cId="3731102173" sldId="275"/>
            <ac:picMk id="5" creationId="{3FA6B9EB-B99E-FA65-D591-290D5CD8D3AF}"/>
          </ac:picMkLst>
        </pc:picChg>
        <pc:picChg chg="del mod">
          <ac:chgData name="Danilo Henrique Achcar" userId="855bc4c226b78800" providerId="Windows Live" clId="Web-{1FBE6E67-DF4A-4544-A3A4-F57FFD654895}" dt="2023-10-16T01:44:15.242" v="226"/>
          <ac:picMkLst>
            <pc:docMk/>
            <pc:sldMk cId="3731102173" sldId="275"/>
            <ac:picMk id="7" creationId="{5CEF4583-D13B-130A-B5EC-0AD5B0DF2622}"/>
          </ac:picMkLst>
        </pc:picChg>
      </pc:sldChg>
      <pc:sldChg chg="addSp delSp modSp">
        <pc:chgData name="Danilo Henrique Achcar" userId="855bc4c226b78800" providerId="Windows Live" clId="Web-{1FBE6E67-DF4A-4544-A3A4-F57FFD654895}" dt="2023-10-16T02:19:19.513" v="988" actId="20577"/>
        <pc:sldMkLst>
          <pc:docMk/>
          <pc:sldMk cId="198947854" sldId="278"/>
        </pc:sldMkLst>
        <pc:spChg chg="del">
          <ac:chgData name="Danilo Henrique Achcar" userId="855bc4c226b78800" providerId="Windows Live" clId="Web-{1FBE6E67-DF4A-4544-A3A4-F57FFD654895}" dt="2023-10-16T01:52:18.362" v="632"/>
          <ac:spMkLst>
            <pc:docMk/>
            <pc:sldMk cId="198947854" sldId="278"/>
            <ac:spMk id="3" creationId="{C2169290-1520-D816-3A5A-BFCC38635AA1}"/>
          </ac:spMkLst>
        </pc:spChg>
        <pc:spChg chg="mod">
          <ac:chgData name="Danilo Henrique Achcar" userId="855bc4c226b78800" providerId="Windows Live" clId="Web-{1FBE6E67-DF4A-4544-A3A4-F57FFD654895}" dt="2023-10-16T02:19:19.513" v="988" actId="20577"/>
          <ac:spMkLst>
            <pc:docMk/>
            <pc:sldMk cId="198947854" sldId="278"/>
            <ac:spMk id="11" creationId="{A338C5BD-94A4-8C91-2269-DC9B1C045365}"/>
          </ac:spMkLst>
        </pc:spChg>
        <pc:picChg chg="add mod ord">
          <ac:chgData name="Danilo Henrique Achcar" userId="855bc4c226b78800" providerId="Windows Live" clId="Web-{1FBE6E67-DF4A-4544-A3A4-F57FFD654895}" dt="2023-10-16T02:17:15.663" v="807" actId="14100"/>
          <ac:picMkLst>
            <pc:docMk/>
            <pc:sldMk cId="198947854" sldId="278"/>
            <ac:picMk id="2" creationId="{EACD097B-1CFC-440B-4244-F9986C95FBDE}"/>
          </ac:picMkLst>
        </pc:picChg>
      </pc:sldChg>
      <pc:sldChg chg="addSp delSp modSp">
        <pc:chgData name="Danilo Henrique Achcar" userId="855bc4c226b78800" providerId="Windows Live" clId="Web-{1FBE6E67-DF4A-4544-A3A4-F57FFD654895}" dt="2023-10-16T02:25:08.142" v="1377" actId="20577"/>
        <pc:sldMkLst>
          <pc:docMk/>
          <pc:sldMk cId="3172429480" sldId="279"/>
        </pc:sldMkLst>
        <pc:spChg chg="del">
          <ac:chgData name="Danilo Henrique Achcar" userId="855bc4c226b78800" providerId="Windows Live" clId="Web-{1FBE6E67-DF4A-4544-A3A4-F57FFD654895}" dt="2023-10-16T01:52:28.316" v="634"/>
          <ac:spMkLst>
            <pc:docMk/>
            <pc:sldMk cId="3172429480" sldId="279"/>
            <ac:spMk id="3" creationId="{56DAA9E0-66B9-8285-4C1F-CE7C7A4C8270}"/>
          </ac:spMkLst>
        </pc:spChg>
        <pc:spChg chg="mod">
          <ac:chgData name="Danilo Henrique Achcar" userId="855bc4c226b78800" providerId="Windows Live" clId="Web-{1FBE6E67-DF4A-4544-A3A4-F57FFD654895}" dt="2023-10-16T02:25:08.142" v="1377" actId="20577"/>
          <ac:spMkLst>
            <pc:docMk/>
            <pc:sldMk cId="3172429480" sldId="279"/>
            <ac:spMk id="11" creationId="{35474C0D-EBAE-E7E8-79E9-3CAC8F4EAA1E}"/>
          </ac:spMkLst>
        </pc:spChg>
        <pc:picChg chg="add mod ord">
          <ac:chgData name="Danilo Henrique Achcar" userId="855bc4c226b78800" providerId="Windows Live" clId="Web-{1FBE6E67-DF4A-4544-A3A4-F57FFD654895}" dt="2023-10-16T01:53:13.724" v="644" actId="1076"/>
          <ac:picMkLst>
            <pc:docMk/>
            <pc:sldMk cId="3172429480" sldId="279"/>
            <ac:picMk id="2" creationId="{8E118F6C-DE73-DA8F-D719-F2FA9500B106}"/>
          </ac:picMkLst>
        </pc:picChg>
      </pc:sldChg>
      <pc:sldChg chg="modSp">
        <pc:chgData name="Danilo Henrique Achcar" userId="855bc4c226b78800" providerId="Windows Live" clId="Web-{1FBE6E67-DF4A-4544-A3A4-F57FFD654895}" dt="2023-10-16T02:27:48.697" v="1380" actId="20577"/>
        <pc:sldMkLst>
          <pc:docMk/>
          <pc:sldMk cId="2397095704" sldId="280"/>
        </pc:sldMkLst>
        <pc:spChg chg="mod">
          <ac:chgData name="Danilo Henrique Achcar" userId="855bc4c226b78800" providerId="Windows Live" clId="Web-{1FBE6E67-DF4A-4544-A3A4-F57FFD654895}" dt="2023-10-16T02:27:48.697" v="1380" actId="20577"/>
          <ac:spMkLst>
            <pc:docMk/>
            <pc:sldMk cId="2397095704" sldId="280"/>
            <ac:spMk id="11" creationId="{E3D7FAB2-8173-72A9-FC79-25C080232AD5}"/>
          </ac:spMkLst>
        </pc:spChg>
        <pc:picChg chg="mod">
          <ac:chgData name="Danilo Henrique Achcar" userId="855bc4c226b78800" providerId="Windows Live" clId="Web-{1FBE6E67-DF4A-4544-A3A4-F57FFD654895}" dt="2023-10-16T01:55:27.732" v="700" actId="14100"/>
          <ac:picMkLst>
            <pc:docMk/>
            <pc:sldMk cId="2397095704" sldId="280"/>
            <ac:picMk id="8" creationId="{4C2E7824-F8E0-18C0-CBEE-7F1B5499251D}"/>
          </ac:picMkLst>
        </pc:picChg>
      </pc:sldChg>
      <pc:sldChg chg="addSp delSp modSp">
        <pc:chgData name="Danilo Henrique Achcar" userId="855bc4c226b78800" providerId="Windows Live" clId="Web-{1FBE6E67-DF4A-4544-A3A4-F57FFD654895}" dt="2023-10-16T02:32:29.353" v="1496" actId="20577"/>
        <pc:sldMkLst>
          <pc:docMk/>
          <pc:sldMk cId="876441339" sldId="283"/>
        </pc:sldMkLst>
        <pc:spChg chg="add mod">
          <ac:chgData name="Danilo Henrique Achcar" userId="855bc4c226b78800" providerId="Windows Live" clId="Web-{1FBE6E67-DF4A-4544-A3A4-F57FFD654895}" dt="2023-10-16T02:32:29.353" v="1496" actId="20577"/>
          <ac:spMkLst>
            <pc:docMk/>
            <pc:sldMk cId="876441339" sldId="283"/>
            <ac:spMk id="3" creationId="{6D2A5A25-4614-EE7F-EEA9-AB6038C51DC2}"/>
          </ac:spMkLst>
        </pc:spChg>
        <pc:spChg chg="del mod">
          <ac:chgData name="Danilo Henrique Achcar" userId="855bc4c226b78800" providerId="Windows Live" clId="Web-{1FBE6E67-DF4A-4544-A3A4-F57FFD654895}" dt="2023-10-16T01:57:35.379" v="735"/>
          <ac:spMkLst>
            <pc:docMk/>
            <pc:sldMk cId="876441339" sldId="283"/>
            <ac:spMk id="11" creationId="{F4B06504-DF90-CDF9-5893-38370F7D810C}"/>
          </ac:spMkLst>
        </pc:spChg>
        <pc:picChg chg="mod">
          <ac:chgData name="Danilo Henrique Achcar" userId="855bc4c226b78800" providerId="Windows Live" clId="Web-{1FBE6E67-DF4A-4544-A3A4-F57FFD654895}" dt="2023-10-16T01:56:36.501" v="717" actId="1076"/>
          <ac:picMkLst>
            <pc:docMk/>
            <pc:sldMk cId="876441339" sldId="283"/>
            <ac:picMk id="8" creationId="{3899C61D-C396-43B1-3D60-0B38A6A7AED8}"/>
          </ac:picMkLst>
        </pc:picChg>
      </pc:sldChg>
      <pc:sldChg chg="modSp">
        <pc:chgData name="Danilo Henrique Achcar" userId="855bc4c226b78800" providerId="Windows Live" clId="Web-{1FBE6E67-DF4A-4544-A3A4-F57FFD654895}" dt="2023-10-16T02:32:36.416" v="1497" actId="20577"/>
        <pc:sldMkLst>
          <pc:docMk/>
          <pc:sldMk cId="1461540839" sldId="284"/>
        </pc:sldMkLst>
        <pc:spChg chg="mod">
          <ac:chgData name="Danilo Henrique Achcar" userId="855bc4c226b78800" providerId="Windows Live" clId="Web-{1FBE6E67-DF4A-4544-A3A4-F57FFD654895}" dt="2023-10-16T02:32:36.416" v="1497" actId="20577"/>
          <ac:spMkLst>
            <pc:docMk/>
            <pc:sldMk cId="1461540839" sldId="284"/>
            <ac:spMk id="11" creationId="{9EB41125-E40E-3CD6-449D-DB0CA6EBA439}"/>
          </ac:spMkLst>
        </pc:spChg>
        <pc:picChg chg="mod">
          <ac:chgData name="Danilo Henrique Achcar" userId="855bc4c226b78800" providerId="Windows Live" clId="Web-{1FBE6E67-DF4A-4544-A3A4-F57FFD654895}" dt="2023-10-16T01:57:49.568" v="740" actId="14100"/>
          <ac:picMkLst>
            <pc:docMk/>
            <pc:sldMk cId="1461540839" sldId="284"/>
            <ac:picMk id="8" creationId="{FA337B40-3C6C-18D2-37A2-E61095E7D74B}"/>
          </ac:picMkLst>
        </pc:picChg>
      </pc:sldChg>
      <pc:sldChg chg="modSp">
        <pc:chgData name="Danilo Henrique Achcar" userId="855bc4c226b78800" providerId="Windows Live" clId="Web-{1FBE6E67-DF4A-4544-A3A4-F57FFD654895}" dt="2023-10-16T02:32:44.386" v="1498" actId="20577"/>
        <pc:sldMkLst>
          <pc:docMk/>
          <pc:sldMk cId="2073817049" sldId="285"/>
        </pc:sldMkLst>
        <pc:spChg chg="mod">
          <ac:chgData name="Danilo Henrique Achcar" userId="855bc4c226b78800" providerId="Windows Live" clId="Web-{1FBE6E67-DF4A-4544-A3A4-F57FFD654895}" dt="2023-10-16T02:32:44.386" v="1498" actId="20577"/>
          <ac:spMkLst>
            <pc:docMk/>
            <pc:sldMk cId="2073817049" sldId="285"/>
            <ac:spMk id="11" creationId="{E31A2AEC-C2D5-0FE1-C6C6-F28E93EF752F}"/>
          </ac:spMkLst>
        </pc:spChg>
        <pc:picChg chg="mod">
          <ac:chgData name="Danilo Henrique Achcar" userId="855bc4c226b78800" providerId="Windows Live" clId="Web-{1FBE6E67-DF4A-4544-A3A4-F57FFD654895}" dt="2023-10-16T02:07:56.898" v="778" actId="14100"/>
          <ac:picMkLst>
            <pc:docMk/>
            <pc:sldMk cId="2073817049" sldId="285"/>
            <ac:picMk id="8" creationId="{6D5BCDA0-5181-5514-2E69-93F5C622A040}"/>
          </ac:picMkLst>
        </pc:picChg>
      </pc:sldChg>
      <pc:sldChg chg="modSp">
        <pc:chgData name="Danilo Henrique Achcar" userId="855bc4c226b78800" providerId="Windows Live" clId="Web-{1FBE6E67-DF4A-4544-A3A4-F57FFD654895}" dt="2023-10-16T02:00:55" v="756" actId="20577"/>
        <pc:sldMkLst>
          <pc:docMk/>
          <pc:sldMk cId="2213776557" sldId="286"/>
        </pc:sldMkLst>
        <pc:spChg chg="mod">
          <ac:chgData name="Danilo Henrique Achcar" userId="855bc4c226b78800" providerId="Windows Live" clId="Web-{1FBE6E67-DF4A-4544-A3A4-F57FFD654895}" dt="2023-10-16T02:00:55" v="756" actId="20577"/>
          <ac:spMkLst>
            <pc:docMk/>
            <pc:sldMk cId="2213776557" sldId="286"/>
            <ac:spMk id="11" creationId="{65F683C6-3C1F-9359-7AC0-DC46FA745091}"/>
          </ac:spMkLst>
        </pc:spChg>
      </pc:sldChg>
      <pc:sldChg chg="modSp">
        <pc:chgData name="Danilo Henrique Achcar" userId="855bc4c226b78800" providerId="Windows Live" clId="Web-{1FBE6E67-DF4A-4544-A3A4-F57FFD654895}" dt="2023-10-16T01:49:57.057" v="613"/>
        <pc:sldMkLst>
          <pc:docMk/>
          <pc:sldMk cId="6395551" sldId="287"/>
        </pc:sldMkLst>
        <pc:spChg chg="mod">
          <ac:chgData name="Danilo Henrique Achcar" userId="855bc4c226b78800" providerId="Windows Live" clId="Web-{1FBE6E67-DF4A-4544-A3A4-F57FFD654895}" dt="2023-10-16T01:49:57.057" v="613"/>
          <ac:spMkLst>
            <pc:docMk/>
            <pc:sldMk cId="6395551" sldId="287"/>
            <ac:spMk id="11" creationId="{0838ED30-CF87-8C22-CEC4-572A83B544DD}"/>
          </ac:spMkLst>
        </pc:spChg>
      </pc:sldChg>
      <pc:sldChg chg="modSp">
        <pc:chgData name="Danilo Henrique Achcar" userId="855bc4c226b78800" providerId="Windows Live" clId="Web-{1FBE6E67-DF4A-4544-A3A4-F57FFD654895}" dt="2023-10-16T01:59:08.119" v="751" actId="20577"/>
        <pc:sldMkLst>
          <pc:docMk/>
          <pc:sldMk cId="990112897" sldId="288"/>
        </pc:sldMkLst>
        <pc:spChg chg="mod">
          <ac:chgData name="Danilo Henrique Achcar" userId="855bc4c226b78800" providerId="Windows Live" clId="Web-{1FBE6E67-DF4A-4544-A3A4-F57FFD654895}" dt="2023-10-16T01:59:08.119" v="751" actId="20577"/>
          <ac:spMkLst>
            <pc:docMk/>
            <pc:sldMk cId="990112897" sldId="288"/>
            <ac:spMk id="13" creationId="{C8ADA123-74A5-C3A8-CD84-49BC0A1A8679}"/>
          </ac:spMkLst>
        </pc:spChg>
      </pc:sldChg>
      <pc:sldChg chg="modSp">
        <pc:chgData name="Danilo Henrique Achcar" userId="855bc4c226b78800" providerId="Windows Live" clId="Web-{1FBE6E67-DF4A-4544-A3A4-F57FFD654895}" dt="2023-10-16T02:01:55.769" v="757" actId="20577"/>
        <pc:sldMkLst>
          <pc:docMk/>
          <pc:sldMk cId="3044235386" sldId="291"/>
        </pc:sldMkLst>
        <pc:spChg chg="mod">
          <ac:chgData name="Danilo Henrique Achcar" userId="855bc4c226b78800" providerId="Windows Live" clId="Web-{1FBE6E67-DF4A-4544-A3A4-F57FFD654895}" dt="2023-10-16T02:01:55.769" v="757" actId="20577"/>
          <ac:spMkLst>
            <pc:docMk/>
            <pc:sldMk cId="3044235386" sldId="291"/>
            <ac:spMk id="3" creationId="{CBC2AAAB-9375-D333-AFD7-55B1EB2D2284}"/>
          </ac:spMkLst>
        </pc:spChg>
      </pc:sldChg>
      <pc:sldChg chg="modSp add replId">
        <pc:chgData name="Danilo Henrique Achcar" userId="855bc4c226b78800" providerId="Windows Live" clId="Web-{1FBE6E67-DF4A-4544-A3A4-F57FFD654895}" dt="2023-10-16T03:07:05.483" v="2396" actId="1076"/>
        <pc:sldMkLst>
          <pc:docMk/>
          <pc:sldMk cId="836167797" sldId="292"/>
        </pc:sldMkLst>
        <pc:spChg chg="mod">
          <ac:chgData name="Danilo Henrique Achcar" userId="855bc4c226b78800" providerId="Windows Live" clId="Web-{1FBE6E67-DF4A-4544-A3A4-F57FFD654895}" dt="2023-10-16T03:06:44.294" v="2391" actId="1076"/>
          <ac:spMkLst>
            <pc:docMk/>
            <pc:sldMk cId="836167797" sldId="292"/>
            <ac:spMk id="2" creationId="{AECC30F7-D728-80E5-0FE9-3847929221EE}"/>
          </ac:spMkLst>
        </pc:spChg>
        <pc:spChg chg="mod">
          <ac:chgData name="Danilo Henrique Achcar" userId="855bc4c226b78800" providerId="Windows Live" clId="Web-{1FBE6E67-DF4A-4544-A3A4-F57FFD654895}" dt="2023-10-16T03:07:05.483" v="2396" actId="1076"/>
          <ac:spMkLst>
            <pc:docMk/>
            <pc:sldMk cId="836167797" sldId="292"/>
            <ac:spMk id="3" creationId="{EC475B06-CA56-7961-8498-5047B9E962A6}"/>
          </ac:spMkLst>
        </pc:spChg>
      </pc:sldChg>
      <pc:sldChg chg="add del replId">
        <pc:chgData name="Danilo Henrique Achcar" userId="855bc4c226b78800" providerId="Windows Live" clId="Web-{1FBE6E67-DF4A-4544-A3A4-F57FFD654895}" dt="2023-10-16T02:35:00.112" v="1724"/>
        <pc:sldMkLst>
          <pc:docMk/>
          <pc:sldMk cId="3157142881" sldId="292"/>
        </pc:sldMkLst>
      </pc:sldChg>
      <pc:sldChg chg="modSp add del replId">
        <pc:chgData name="Danilo Henrique Achcar" userId="855bc4c226b78800" providerId="Windows Live" clId="Web-{1FBE6E67-DF4A-4544-A3A4-F57FFD654895}" dt="2023-10-16T02:38:21.842" v="1764"/>
        <pc:sldMkLst>
          <pc:docMk/>
          <pc:sldMk cId="3911215910" sldId="292"/>
        </pc:sldMkLst>
        <pc:spChg chg="mod">
          <ac:chgData name="Danilo Henrique Achcar" userId="855bc4c226b78800" providerId="Windows Live" clId="Web-{1FBE6E67-DF4A-4544-A3A4-F57FFD654895}" dt="2023-10-16T02:35:48.005" v="1758" actId="20577"/>
          <ac:spMkLst>
            <pc:docMk/>
            <pc:sldMk cId="3911215910" sldId="292"/>
            <ac:spMk id="3" creationId="{4B4E9CD5-AA09-4C9F-A879-F90AC0EB1E9E}"/>
          </ac:spMkLst>
        </pc:spChg>
      </pc:sldChg>
    </pc:docChg>
  </pc:docChgLst>
  <pc:docChgLst>
    <pc:chgData name="Danilo Henrique Achcar" userId="855bc4c226b78800" providerId="Windows Live" clId="Web-{8FC746A2-15A8-4D16-B170-C3493C785142}"/>
    <pc:docChg chg="addSld modSld sldOrd">
      <pc:chgData name="Danilo Henrique Achcar" userId="855bc4c226b78800" providerId="Windows Live" clId="Web-{8FC746A2-15A8-4D16-B170-C3493C785142}" dt="2023-10-27T06:38:55.218" v="1284" actId="20577"/>
      <pc:docMkLst>
        <pc:docMk/>
      </pc:docMkLst>
      <pc:sldChg chg="modSp">
        <pc:chgData name="Danilo Henrique Achcar" userId="855bc4c226b78800" providerId="Windows Live" clId="Web-{8FC746A2-15A8-4D16-B170-C3493C785142}" dt="2023-10-27T05:55:53.775" v="257" actId="20577"/>
        <pc:sldMkLst>
          <pc:docMk/>
          <pc:sldMk cId="331967718" sldId="257"/>
        </pc:sldMkLst>
        <pc:spChg chg="mod">
          <ac:chgData name="Danilo Henrique Achcar" userId="855bc4c226b78800" providerId="Windows Live" clId="Web-{8FC746A2-15A8-4D16-B170-C3493C785142}" dt="2023-10-27T05:55:53.775" v="257" actId="20577"/>
          <ac:spMkLst>
            <pc:docMk/>
            <pc:sldMk cId="331967718" sldId="257"/>
            <ac:spMk id="3" creationId="{BDA9B0BE-4351-00DB-3008-E5D3A8E14671}"/>
          </ac:spMkLst>
        </pc:spChg>
      </pc:sldChg>
      <pc:sldChg chg="modSp">
        <pc:chgData name="Danilo Henrique Achcar" userId="855bc4c226b78800" providerId="Windows Live" clId="Web-{8FC746A2-15A8-4D16-B170-C3493C785142}" dt="2023-10-27T05:01:02.955" v="2" actId="20577"/>
        <pc:sldMkLst>
          <pc:docMk/>
          <pc:sldMk cId="3963133771" sldId="263"/>
        </pc:sldMkLst>
        <pc:spChg chg="mod">
          <ac:chgData name="Danilo Henrique Achcar" userId="855bc4c226b78800" providerId="Windows Live" clId="Web-{8FC746A2-15A8-4D16-B170-C3493C785142}" dt="2023-10-27T05:01:02.955" v="2" actId="20577"/>
          <ac:spMkLst>
            <pc:docMk/>
            <pc:sldMk cId="3963133771" sldId="263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8FC746A2-15A8-4D16-B170-C3493C785142}" dt="2023-10-27T06:04:21.544" v="705" actId="20577"/>
        <pc:sldMkLst>
          <pc:docMk/>
          <pc:sldMk cId="1056269687" sldId="266"/>
        </pc:sldMkLst>
        <pc:spChg chg="mod">
          <ac:chgData name="Danilo Henrique Achcar" userId="855bc4c226b78800" providerId="Windows Live" clId="Web-{8FC746A2-15A8-4D16-B170-C3493C785142}" dt="2023-10-27T06:04:21.544" v="705" actId="20577"/>
          <ac:spMkLst>
            <pc:docMk/>
            <pc:sldMk cId="1056269687" sldId="266"/>
            <ac:spMk id="5" creationId="{F05E55F7-C89E-6A27-B034-6B6C00841306}"/>
          </ac:spMkLst>
        </pc:spChg>
      </pc:sldChg>
      <pc:sldChg chg="modSp">
        <pc:chgData name="Danilo Henrique Achcar" userId="855bc4c226b78800" providerId="Windows Live" clId="Web-{8FC746A2-15A8-4D16-B170-C3493C785142}" dt="2023-10-27T06:05:23.045" v="788" actId="20577"/>
        <pc:sldMkLst>
          <pc:docMk/>
          <pc:sldMk cId="125588227" sldId="267"/>
        </pc:sldMkLst>
        <pc:spChg chg="mod">
          <ac:chgData name="Danilo Henrique Achcar" userId="855bc4c226b78800" providerId="Windows Live" clId="Web-{8FC746A2-15A8-4D16-B170-C3493C785142}" dt="2023-10-27T06:05:23.045" v="788" actId="20577"/>
          <ac:spMkLst>
            <pc:docMk/>
            <pc:sldMk cId="125588227" sldId="267"/>
            <ac:spMk id="13" creationId="{06E0BFA4-4481-4287-66C6-5A14692C77A0}"/>
          </ac:spMkLst>
        </pc:spChg>
      </pc:sldChg>
      <pc:sldChg chg="modSp">
        <pc:chgData name="Danilo Henrique Achcar" userId="855bc4c226b78800" providerId="Windows Live" clId="Web-{8FC746A2-15A8-4D16-B170-C3493C785142}" dt="2023-10-27T06:05:41.812" v="789" actId="20577"/>
        <pc:sldMkLst>
          <pc:docMk/>
          <pc:sldMk cId="1773626916" sldId="268"/>
        </pc:sldMkLst>
        <pc:spChg chg="mod">
          <ac:chgData name="Danilo Henrique Achcar" userId="855bc4c226b78800" providerId="Windows Live" clId="Web-{8FC746A2-15A8-4D16-B170-C3493C785142}" dt="2023-10-27T06:05:41.812" v="789" actId="20577"/>
          <ac:spMkLst>
            <pc:docMk/>
            <pc:sldMk cId="1773626916" sldId="268"/>
            <ac:spMk id="13" creationId="{C8ADA123-74A5-C3A8-CD84-49BC0A1A8679}"/>
          </ac:spMkLst>
        </pc:spChg>
      </pc:sldChg>
      <pc:sldChg chg="modSp">
        <pc:chgData name="Danilo Henrique Achcar" userId="855bc4c226b78800" providerId="Windows Live" clId="Web-{8FC746A2-15A8-4D16-B170-C3493C785142}" dt="2023-10-27T06:06:40.579" v="791" actId="20577"/>
        <pc:sldMkLst>
          <pc:docMk/>
          <pc:sldMk cId="2213776557" sldId="286"/>
        </pc:sldMkLst>
        <pc:spChg chg="mod">
          <ac:chgData name="Danilo Henrique Achcar" userId="855bc4c226b78800" providerId="Windows Live" clId="Web-{8FC746A2-15A8-4D16-B170-C3493C785142}" dt="2023-10-27T06:06:40.579" v="791" actId="20577"/>
          <ac:spMkLst>
            <pc:docMk/>
            <pc:sldMk cId="2213776557" sldId="286"/>
            <ac:spMk id="11" creationId="{65F683C6-3C1F-9359-7AC0-DC46FA745091}"/>
          </ac:spMkLst>
        </pc:spChg>
      </pc:sldChg>
      <pc:sldChg chg="modSp">
        <pc:chgData name="Danilo Henrique Achcar" userId="855bc4c226b78800" providerId="Windows Live" clId="Web-{8FC746A2-15A8-4D16-B170-C3493C785142}" dt="2023-10-27T06:38:01.996" v="1279" actId="20577"/>
        <pc:sldMkLst>
          <pc:docMk/>
          <pc:sldMk cId="6395551" sldId="287"/>
        </pc:sldMkLst>
        <pc:spChg chg="mod">
          <ac:chgData name="Danilo Henrique Achcar" userId="855bc4c226b78800" providerId="Windows Live" clId="Web-{8FC746A2-15A8-4D16-B170-C3493C785142}" dt="2023-10-27T06:38:01.996" v="1279" actId="20577"/>
          <ac:spMkLst>
            <pc:docMk/>
            <pc:sldMk cId="6395551" sldId="287"/>
            <ac:spMk id="11" creationId="{0838ED30-CF87-8C22-CEC4-572A83B544DD}"/>
          </ac:spMkLst>
        </pc:spChg>
      </pc:sldChg>
      <pc:sldChg chg="modSp">
        <pc:chgData name="Danilo Henrique Achcar" userId="855bc4c226b78800" providerId="Windows Live" clId="Web-{8FC746A2-15A8-4D16-B170-C3493C785142}" dt="2023-10-27T06:05:54.625" v="790" actId="20577"/>
        <pc:sldMkLst>
          <pc:docMk/>
          <pc:sldMk cId="990112897" sldId="288"/>
        </pc:sldMkLst>
        <pc:spChg chg="mod">
          <ac:chgData name="Danilo Henrique Achcar" userId="855bc4c226b78800" providerId="Windows Live" clId="Web-{8FC746A2-15A8-4D16-B170-C3493C785142}" dt="2023-10-27T06:05:54.625" v="790" actId="20577"/>
          <ac:spMkLst>
            <pc:docMk/>
            <pc:sldMk cId="990112897" sldId="288"/>
            <ac:spMk id="13" creationId="{C8ADA123-74A5-C3A8-CD84-49BC0A1A8679}"/>
          </ac:spMkLst>
        </pc:spChg>
      </pc:sldChg>
      <pc:sldChg chg="modSp">
        <pc:chgData name="Danilo Henrique Achcar" userId="855bc4c226b78800" providerId="Windows Live" clId="Web-{8FC746A2-15A8-4D16-B170-C3493C785142}" dt="2023-10-27T05:53:27.318" v="186" actId="20577"/>
        <pc:sldMkLst>
          <pc:docMk/>
          <pc:sldMk cId="3273868091" sldId="289"/>
        </pc:sldMkLst>
        <pc:spChg chg="mod">
          <ac:chgData name="Danilo Henrique Achcar" userId="855bc4c226b78800" providerId="Windows Live" clId="Web-{8FC746A2-15A8-4D16-B170-C3493C785142}" dt="2023-10-27T05:53:27.318" v="186" actId="20577"/>
          <ac:spMkLst>
            <pc:docMk/>
            <pc:sldMk cId="3273868091" sldId="289"/>
            <ac:spMk id="3" creationId="{CBC2AAAB-9375-D333-AFD7-55B1EB2D2284}"/>
          </ac:spMkLst>
        </pc:spChg>
      </pc:sldChg>
      <pc:sldChg chg="modSp">
        <pc:chgData name="Danilo Henrique Achcar" userId="855bc4c226b78800" providerId="Windows Live" clId="Web-{8FC746A2-15A8-4D16-B170-C3493C785142}" dt="2023-10-27T05:44:27.515" v="50" actId="1076"/>
        <pc:sldMkLst>
          <pc:docMk/>
          <pc:sldMk cId="2163164523" sldId="290"/>
        </pc:sldMkLst>
        <pc:spChg chg="mod">
          <ac:chgData name="Danilo Henrique Achcar" userId="855bc4c226b78800" providerId="Windows Live" clId="Web-{8FC746A2-15A8-4D16-B170-C3493C785142}" dt="2023-10-27T05:44:27.515" v="50" actId="1076"/>
          <ac:spMkLst>
            <pc:docMk/>
            <pc:sldMk cId="2163164523" sldId="290"/>
            <ac:spMk id="6" creationId="{1940ECB9-4BC7-24F4-746B-34255C815494}"/>
          </ac:spMkLst>
        </pc:spChg>
      </pc:sldChg>
      <pc:sldChg chg="addSp delSp modSp">
        <pc:chgData name="Danilo Henrique Achcar" userId="855bc4c226b78800" providerId="Windows Live" clId="Web-{8FC746A2-15A8-4D16-B170-C3493C785142}" dt="2023-10-27T06:38:55.218" v="1284" actId="20577"/>
        <pc:sldMkLst>
          <pc:docMk/>
          <pc:sldMk cId="3044235386" sldId="291"/>
        </pc:sldMkLst>
        <pc:spChg chg="mod">
          <ac:chgData name="Danilo Henrique Achcar" userId="855bc4c226b78800" providerId="Windows Live" clId="Web-{8FC746A2-15A8-4D16-B170-C3493C785142}" dt="2023-10-27T06:38:55.218" v="1284" actId="20577"/>
          <ac:spMkLst>
            <pc:docMk/>
            <pc:sldMk cId="3044235386" sldId="291"/>
            <ac:spMk id="3" creationId="{CBC2AAAB-9375-D333-AFD7-55B1EB2D2284}"/>
          </ac:spMkLst>
        </pc:spChg>
        <pc:graphicFrameChg chg="add del mod">
          <ac:chgData name="Danilo Henrique Achcar" userId="855bc4c226b78800" providerId="Windows Live" clId="Web-{8FC746A2-15A8-4D16-B170-C3493C785142}" dt="2023-10-27T06:23:44.013" v="800"/>
          <ac:graphicFrameMkLst>
            <pc:docMk/>
            <pc:sldMk cId="3044235386" sldId="291"/>
            <ac:graphicFrameMk id="5" creationId="{25B53F34-E618-629D-7AC1-FBEEDE2A9830}"/>
          </ac:graphicFrameMkLst>
        </pc:graphicFrameChg>
        <pc:graphicFrameChg chg="add del mod modGraphic">
          <ac:chgData name="Danilo Henrique Achcar" userId="855bc4c226b78800" providerId="Windows Live" clId="Web-{8FC746A2-15A8-4D16-B170-C3493C785142}" dt="2023-10-27T06:26:29.784" v="1023"/>
          <ac:graphicFrameMkLst>
            <pc:docMk/>
            <pc:sldMk cId="3044235386" sldId="291"/>
            <ac:graphicFrameMk id="7" creationId="{F7FC374F-F30C-313C-93D5-4AAC972EC54A}"/>
          </ac:graphicFrameMkLst>
        </pc:graphicFrameChg>
        <pc:graphicFrameChg chg="add del mod modGraphic">
          <ac:chgData name="Danilo Henrique Achcar" userId="855bc4c226b78800" providerId="Windows Live" clId="Web-{8FC746A2-15A8-4D16-B170-C3493C785142}" dt="2023-10-27T06:29:37.230" v="1028"/>
          <ac:graphicFrameMkLst>
            <pc:docMk/>
            <pc:sldMk cId="3044235386" sldId="291"/>
            <ac:graphicFrameMk id="10" creationId="{03B08B0D-00D8-8C0F-E460-3CAEE0C99A31}"/>
          </ac:graphicFrameMkLst>
        </pc:graphicFrameChg>
        <pc:graphicFrameChg chg="add mod">
          <ac:chgData name="Danilo Henrique Achcar" userId="855bc4c226b78800" providerId="Windows Live" clId="Web-{8FC746A2-15A8-4D16-B170-C3493C785142}" dt="2023-10-27T06:29:50.699" v="1030" actId="1076"/>
          <ac:graphicFrameMkLst>
            <pc:docMk/>
            <pc:sldMk cId="3044235386" sldId="291"/>
            <ac:graphicFrameMk id="12" creationId="{1F3E32FC-3903-0686-8A15-3C232DC39DFD}"/>
          </ac:graphicFrameMkLst>
        </pc:graphicFrameChg>
      </pc:sldChg>
      <pc:sldChg chg="modSp add ord replId">
        <pc:chgData name="Danilo Henrique Achcar" userId="855bc4c226b78800" providerId="Windows Live" clId="Web-{8FC746A2-15A8-4D16-B170-C3493C785142}" dt="2023-10-27T05:41:42.572" v="5" actId="20577"/>
        <pc:sldMkLst>
          <pc:docMk/>
          <pc:sldMk cId="997377965" sldId="293"/>
        </pc:sldMkLst>
        <pc:spChg chg="mod">
          <ac:chgData name="Danilo Henrique Achcar" userId="855bc4c226b78800" providerId="Windows Live" clId="Web-{8FC746A2-15A8-4D16-B170-C3493C785142}" dt="2023-10-27T05:41:42.572" v="5" actId="20577"/>
          <ac:spMkLst>
            <pc:docMk/>
            <pc:sldMk cId="997377965" sldId="293"/>
            <ac:spMk id="8" creationId="{38E96DD2-71CD-FF3A-F7E9-06562F577B76}"/>
          </ac:spMkLst>
        </pc:spChg>
      </pc:sldChg>
      <pc:sldChg chg="modSp add replId">
        <pc:chgData name="Danilo Henrique Achcar" userId="855bc4c226b78800" providerId="Windows Live" clId="Web-{8FC746A2-15A8-4D16-B170-C3493C785142}" dt="2023-10-27T05:41:56.292" v="12" actId="20577"/>
        <pc:sldMkLst>
          <pc:docMk/>
          <pc:sldMk cId="3827410170" sldId="294"/>
        </pc:sldMkLst>
        <pc:spChg chg="mod">
          <ac:chgData name="Danilo Henrique Achcar" userId="855bc4c226b78800" providerId="Windows Live" clId="Web-{8FC746A2-15A8-4D16-B170-C3493C785142}" dt="2023-10-27T05:41:56.292" v="12" actId="20577"/>
          <ac:spMkLst>
            <pc:docMk/>
            <pc:sldMk cId="3827410170" sldId="294"/>
            <ac:spMk id="3" creationId="{EC475B06-CA56-7961-8498-5047B9E962A6}"/>
          </ac:spMkLst>
        </pc:spChg>
      </pc:sldChg>
      <pc:sldChg chg="modSp add ord replId">
        <pc:chgData name="Danilo Henrique Achcar" userId="855bc4c226b78800" providerId="Windows Live" clId="Web-{8FC746A2-15A8-4D16-B170-C3493C785142}" dt="2023-10-27T06:03:55.980" v="702" actId="20577"/>
        <pc:sldMkLst>
          <pc:docMk/>
          <pc:sldMk cId="3528556865" sldId="295"/>
        </pc:sldMkLst>
        <pc:spChg chg="mod">
          <ac:chgData name="Danilo Henrique Achcar" userId="855bc4c226b78800" providerId="Windows Live" clId="Web-{8FC746A2-15A8-4D16-B170-C3493C785142}" dt="2023-10-27T06:03:55.980" v="702" actId="20577"/>
          <ac:spMkLst>
            <pc:docMk/>
            <pc:sldMk cId="3528556865" sldId="295"/>
            <ac:spMk id="3" creationId="{CBC2AAAB-9375-D333-AFD7-55B1EB2D2284}"/>
          </ac:spMkLst>
        </pc:spChg>
      </pc:sldChg>
      <pc:sldChg chg="modSp add ord replId">
        <pc:chgData name="Danilo Henrique Achcar" userId="855bc4c226b78800" providerId="Windows Live" clId="Web-{8FC746A2-15A8-4D16-B170-C3493C785142}" dt="2023-10-27T06:12:32.031" v="798" actId="20577"/>
        <pc:sldMkLst>
          <pc:docMk/>
          <pc:sldMk cId="2107045034" sldId="296"/>
        </pc:sldMkLst>
        <pc:spChg chg="mod">
          <ac:chgData name="Danilo Henrique Achcar" userId="855bc4c226b78800" providerId="Windows Live" clId="Web-{8FC746A2-15A8-4D16-B170-C3493C785142}" dt="2023-10-27T06:12:32.031" v="798" actId="20577"/>
          <ac:spMkLst>
            <pc:docMk/>
            <pc:sldMk cId="2107045034" sldId="296"/>
            <ac:spMk id="8" creationId="{38E96DD2-71CD-FF3A-F7E9-06562F577B76}"/>
          </ac:spMkLst>
        </pc:spChg>
      </pc:sldChg>
      <pc:sldChg chg="modSp add ord replId">
        <pc:chgData name="Danilo Henrique Achcar" userId="855bc4c226b78800" providerId="Windows Live" clId="Web-{8FC746A2-15A8-4D16-B170-C3493C785142}" dt="2023-10-27T06:12:19.234" v="797" actId="20577"/>
        <pc:sldMkLst>
          <pc:docMk/>
          <pc:sldMk cId="3676527083" sldId="297"/>
        </pc:sldMkLst>
        <pc:spChg chg="mod">
          <ac:chgData name="Danilo Henrique Achcar" userId="855bc4c226b78800" providerId="Windows Live" clId="Web-{8FC746A2-15A8-4D16-B170-C3493C785142}" dt="2023-10-27T06:12:19.234" v="797" actId="20577"/>
          <ac:spMkLst>
            <pc:docMk/>
            <pc:sldMk cId="3676527083" sldId="297"/>
            <ac:spMk id="8" creationId="{38E96DD2-71CD-FF3A-F7E9-06562F577B76}"/>
          </ac:spMkLst>
        </pc:spChg>
      </pc:sldChg>
      <pc:sldChg chg="add replId">
        <pc:chgData name="Danilo Henrique Achcar" userId="855bc4c226b78800" providerId="Windows Live" clId="Web-{8FC746A2-15A8-4D16-B170-C3493C785142}" dt="2023-10-27T06:23:49.576" v="801"/>
        <pc:sldMkLst>
          <pc:docMk/>
          <pc:sldMk cId="2705334736" sldId="298"/>
        </pc:sldMkLst>
      </pc:sldChg>
    </pc:docChg>
  </pc:docChgLst>
  <pc:docChgLst>
    <pc:chgData name="Danilo Henrique Achcar" userId="855bc4c226b78800" providerId="Windows Live" clId="Web-{8DECE57A-A107-462D-8947-CB4EF47B8BAC}"/>
    <pc:docChg chg="addSld modSld modMainMaster">
      <pc:chgData name="Danilo Henrique Achcar" userId="855bc4c226b78800" providerId="Windows Live" clId="Web-{8DECE57A-A107-462D-8947-CB4EF47B8BAC}" dt="2023-10-02T05:53:20.968" v="537" actId="14100"/>
      <pc:docMkLst>
        <pc:docMk/>
      </pc:docMkLst>
      <pc:sldChg chg="addSp modSp">
        <pc:chgData name="Danilo Henrique Achcar" userId="855bc4c226b78800" providerId="Windows Live" clId="Web-{8DECE57A-A107-462D-8947-CB4EF47B8BAC}" dt="2023-10-02T05:53:20.968" v="537" actId="14100"/>
        <pc:sldMkLst>
          <pc:docMk/>
          <pc:sldMk cId="2210866551" sldId="256"/>
        </pc:sldMkLst>
        <pc:spChg chg="mod">
          <ac:chgData name="Danilo Henrique Achcar" userId="855bc4c226b78800" providerId="Windows Live" clId="Web-{8DECE57A-A107-462D-8947-CB4EF47B8BAC}" dt="2023-10-02T05:53:20.968" v="537" actId="14100"/>
          <ac:spMkLst>
            <pc:docMk/>
            <pc:sldMk cId="2210866551" sldId="256"/>
            <ac:spMk id="2" creationId="{00000000-0000-0000-0000-000000000000}"/>
          </ac:spMkLst>
        </pc:spChg>
        <pc:spChg chg="add mod">
          <ac:chgData name="Danilo Henrique Achcar" userId="855bc4c226b78800" providerId="Windows Live" clId="Web-{8DECE57A-A107-462D-8947-CB4EF47B8BAC}" dt="2023-10-02T05:51:20.226" v="441" actId="1076"/>
          <ac:spMkLst>
            <pc:docMk/>
            <pc:sldMk cId="2210866551" sldId="256"/>
            <ac:spMk id="5" creationId="{920D9D91-502C-0725-715E-78183E1C9D29}"/>
          </ac:spMkLst>
        </pc:spChg>
      </pc:sldChg>
      <pc:sldChg chg="addSp delSp modSp new">
        <pc:chgData name="Danilo Henrique Achcar" userId="855bc4c226b78800" providerId="Windows Live" clId="Web-{8DECE57A-A107-462D-8947-CB4EF47B8BAC}" dt="2023-10-02T05:51:04.178" v="438"/>
        <pc:sldMkLst>
          <pc:docMk/>
          <pc:sldMk cId="331967718" sldId="257"/>
        </pc:sldMkLst>
        <pc:spChg chg="mod">
          <ac:chgData name="Danilo Henrique Achcar" userId="855bc4c226b78800" providerId="Windows Live" clId="Web-{8DECE57A-A107-462D-8947-CB4EF47B8BAC}" dt="2023-10-02T05:50:37.036" v="405" actId="20577"/>
          <ac:spMkLst>
            <pc:docMk/>
            <pc:sldMk cId="331967718" sldId="257"/>
            <ac:spMk id="2" creationId="{12C0732D-CACB-35E6-0241-C416B1B2AEA1}"/>
          </ac:spMkLst>
        </pc:spChg>
        <pc:spChg chg="mod">
          <ac:chgData name="Danilo Henrique Achcar" userId="855bc4c226b78800" providerId="Windows Live" clId="Web-{8DECE57A-A107-462D-8947-CB4EF47B8BAC}" dt="2023-10-02T05:50:50.505" v="435" actId="20577"/>
          <ac:spMkLst>
            <pc:docMk/>
            <pc:sldMk cId="331967718" sldId="257"/>
            <ac:spMk id="3" creationId="{BDA9B0BE-4351-00DB-3008-E5D3A8E14671}"/>
          </ac:spMkLst>
        </pc:spChg>
        <pc:spChg chg="add mod">
          <ac:chgData name="Danilo Henrique Achcar" userId="855bc4c226b78800" providerId="Windows Live" clId="Web-{8DECE57A-A107-462D-8947-CB4EF47B8BAC}" dt="2023-10-02T05:50:59.084" v="436"/>
          <ac:spMkLst>
            <pc:docMk/>
            <pc:sldMk cId="331967718" sldId="257"/>
            <ac:spMk id="4" creationId="{8195AC60-B2CE-C83D-FB6E-643DAE818E7A}"/>
          </ac:spMkLst>
        </pc:spChg>
        <pc:spChg chg="add del mod">
          <ac:chgData name="Danilo Henrique Achcar" userId="855bc4c226b78800" providerId="Windows Live" clId="Web-{8DECE57A-A107-462D-8947-CB4EF47B8BAC}" dt="2023-10-02T05:51:04.178" v="438"/>
          <ac:spMkLst>
            <pc:docMk/>
            <pc:sldMk cId="331967718" sldId="257"/>
            <ac:spMk id="5" creationId="{FE533518-84ED-E45A-1BE3-92864B71AE64}"/>
          </ac:spMkLst>
        </pc:spChg>
      </pc:sldChg>
      <pc:sldChg chg="addSp modSp new">
        <pc:chgData name="Danilo Henrique Achcar" userId="855bc4c226b78800" providerId="Windows Live" clId="Web-{8DECE57A-A107-462D-8947-CB4EF47B8BAC}" dt="2023-10-02T05:51:06.881" v="439"/>
        <pc:sldMkLst>
          <pc:docMk/>
          <pc:sldMk cId="1214582297" sldId="258"/>
        </pc:sldMkLst>
        <pc:spChg chg="mod">
          <ac:chgData name="Danilo Henrique Achcar" userId="855bc4c226b78800" providerId="Windows Live" clId="Web-{8DECE57A-A107-462D-8947-CB4EF47B8BAC}" dt="2023-10-02T05:46:33.943" v="26" actId="20577"/>
          <ac:spMkLst>
            <pc:docMk/>
            <pc:sldMk cId="1214582297" sldId="258"/>
            <ac:spMk id="2" creationId="{D048C7CF-7F4F-DB79-E4FE-F4493C8F6769}"/>
          </ac:spMkLst>
        </pc:spChg>
        <pc:spChg chg="mod">
          <ac:chgData name="Danilo Henrique Achcar" userId="855bc4c226b78800" providerId="Windows Live" clId="Web-{8DECE57A-A107-462D-8947-CB4EF47B8BAC}" dt="2023-10-02T05:48:15.262" v="119" actId="20577"/>
          <ac:spMkLst>
            <pc:docMk/>
            <pc:sldMk cId="1214582297" sldId="258"/>
            <ac:spMk id="3" creationId="{CCDA2DD0-1239-DDA6-C0C0-51EFA4393FF6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1214582297" sldId="258"/>
            <ac:spMk id="4" creationId="{1A04C7D6-B02B-FDEF-2F20-100E36B42E14}"/>
          </ac:spMkLst>
        </pc:spChg>
      </pc:sldChg>
      <pc:sldChg chg="addSp modSp new">
        <pc:chgData name="Danilo Henrique Achcar" userId="855bc4c226b78800" providerId="Windows Live" clId="Web-{8DECE57A-A107-462D-8947-CB4EF47B8BAC}" dt="2023-10-02T05:51:06.881" v="439"/>
        <pc:sldMkLst>
          <pc:docMk/>
          <pc:sldMk cId="2012909346" sldId="259"/>
        </pc:sldMkLst>
        <pc:spChg chg="mod">
          <ac:chgData name="Danilo Henrique Achcar" userId="855bc4c226b78800" providerId="Windows Live" clId="Web-{8DECE57A-A107-462D-8947-CB4EF47B8BAC}" dt="2023-10-02T05:46:41.350" v="35" actId="20577"/>
          <ac:spMkLst>
            <pc:docMk/>
            <pc:sldMk cId="2012909346" sldId="259"/>
            <ac:spMk id="2" creationId="{0DAD6D47-0232-B2A1-0258-BAC95815F30D}"/>
          </ac:spMkLst>
        </pc:spChg>
        <pc:spChg chg="mod">
          <ac:chgData name="Danilo Henrique Achcar" userId="855bc4c226b78800" providerId="Windows Live" clId="Web-{8DECE57A-A107-462D-8947-CB4EF47B8BAC}" dt="2023-10-02T05:49:06.734" v="225" actId="20577"/>
          <ac:spMkLst>
            <pc:docMk/>
            <pc:sldMk cId="2012909346" sldId="259"/>
            <ac:spMk id="3" creationId="{CAEAE786-E1BA-58E7-FD7F-AFDCCA0EDDCB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2012909346" sldId="259"/>
            <ac:spMk id="4" creationId="{3DC1587A-2AB3-BB46-B331-4EA20BE952CA}"/>
          </ac:spMkLst>
        </pc:spChg>
      </pc:sldChg>
      <pc:sldChg chg="addSp modSp new">
        <pc:chgData name="Danilo Henrique Achcar" userId="855bc4c226b78800" providerId="Windows Live" clId="Web-{8DECE57A-A107-462D-8947-CB4EF47B8BAC}" dt="2023-10-02T05:51:06.881" v="439"/>
        <pc:sldMkLst>
          <pc:docMk/>
          <pc:sldMk cId="3788983972" sldId="260"/>
        </pc:sldMkLst>
        <pc:spChg chg="mod">
          <ac:chgData name="Danilo Henrique Achcar" userId="855bc4c226b78800" providerId="Windows Live" clId="Web-{8DECE57A-A107-462D-8947-CB4EF47B8BAC}" dt="2023-10-02T05:47:04.539" v="57" actId="20577"/>
          <ac:spMkLst>
            <pc:docMk/>
            <pc:sldMk cId="3788983972" sldId="260"/>
            <ac:spMk id="2" creationId="{DFF91FB1-093D-CB3C-B97E-37BB9FA438C7}"/>
          </ac:spMkLst>
        </pc:spChg>
        <pc:spChg chg="mod">
          <ac:chgData name="Danilo Henrique Achcar" userId="855bc4c226b78800" providerId="Windows Live" clId="Web-{8DECE57A-A107-462D-8947-CB4EF47B8BAC}" dt="2023-10-02T05:49:28.797" v="269" actId="20577"/>
          <ac:spMkLst>
            <pc:docMk/>
            <pc:sldMk cId="3788983972" sldId="260"/>
            <ac:spMk id="3" creationId="{4B4E9CD5-AA09-4C9F-A879-F90AC0EB1E9E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3788983972" sldId="260"/>
            <ac:spMk id="4" creationId="{D62AC657-5B4C-4BF4-5EB2-F2B0CBF7FB97}"/>
          </ac:spMkLst>
        </pc:spChg>
      </pc:sldChg>
      <pc:sldChg chg="addSp modSp new">
        <pc:chgData name="Danilo Henrique Achcar" userId="855bc4c226b78800" providerId="Windows Live" clId="Web-{8DECE57A-A107-462D-8947-CB4EF47B8BAC}" dt="2023-10-02T05:51:06.881" v="439"/>
        <pc:sldMkLst>
          <pc:docMk/>
          <pc:sldMk cId="594252533" sldId="261"/>
        </pc:sldMkLst>
        <pc:spChg chg="mod">
          <ac:chgData name="Danilo Henrique Achcar" userId="855bc4c226b78800" providerId="Windows Live" clId="Web-{8DECE57A-A107-462D-8947-CB4EF47B8BAC}" dt="2023-10-02T05:47:08.320" v="60" actId="20577"/>
          <ac:spMkLst>
            <pc:docMk/>
            <pc:sldMk cId="594252533" sldId="261"/>
            <ac:spMk id="2" creationId="{AECC30F7-D728-80E5-0FE9-3847929221EE}"/>
          </ac:spMkLst>
        </pc:spChg>
        <pc:spChg chg="mod">
          <ac:chgData name="Danilo Henrique Achcar" userId="855bc4c226b78800" providerId="Windows Live" clId="Web-{8DECE57A-A107-462D-8947-CB4EF47B8BAC}" dt="2023-10-02T05:49:39.329" v="290" actId="20577"/>
          <ac:spMkLst>
            <pc:docMk/>
            <pc:sldMk cId="594252533" sldId="261"/>
            <ac:spMk id="3" creationId="{EC475B06-CA56-7961-8498-5047B9E962A6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594252533" sldId="261"/>
            <ac:spMk id="4" creationId="{E4CDFC32-12C3-4B1C-7307-5B0D40703ECA}"/>
          </ac:spMkLst>
        </pc:spChg>
      </pc:sldChg>
      <pc:sldChg chg="addSp modSp add replId">
        <pc:chgData name="Danilo Henrique Achcar" userId="855bc4c226b78800" providerId="Windows Live" clId="Web-{8DECE57A-A107-462D-8947-CB4EF47B8BAC}" dt="2023-10-02T05:51:06.881" v="439"/>
        <pc:sldMkLst>
          <pc:docMk/>
          <pc:sldMk cId="464482702" sldId="262"/>
        </pc:sldMkLst>
        <pc:spChg chg="mod">
          <ac:chgData name="Danilo Henrique Achcar" userId="855bc4c226b78800" providerId="Windows Live" clId="Web-{8DECE57A-A107-462D-8947-CB4EF47B8BAC}" dt="2023-10-02T05:47:25.665" v="68" actId="20577"/>
          <ac:spMkLst>
            <pc:docMk/>
            <pc:sldMk cId="464482702" sldId="262"/>
            <ac:spMk id="2" creationId="{AECC30F7-D728-80E5-0FE9-3847929221EE}"/>
          </ac:spMkLst>
        </pc:spChg>
        <pc:spChg chg="mod">
          <ac:chgData name="Danilo Henrique Achcar" userId="855bc4c226b78800" providerId="Windows Live" clId="Web-{8DECE57A-A107-462D-8947-CB4EF47B8BAC}" dt="2023-10-02T05:47:40.197" v="73" actId="20577"/>
          <ac:spMkLst>
            <pc:docMk/>
            <pc:sldMk cId="464482702" sldId="262"/>
            <ac:spMk id="3" creationId="{EC475B06-CA56-7961-8498-5047B9E962A6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464482702" sldId="262"/>
            <ac:spMk id="4" creationId="{D66FEF2B-94B8-5AD4-EBCA-CEF18318B1E5}"/>
          </ac:spMkLst>
        </pc:spChg>
      </pc:sldChg>
      <pc:sldChg chg="addSp modSp add replId">
        <pc:chgData name="Danilo Henrique Achcar" userId="855bc4c226b78800" providerId="Windows Live" clId="Web-{8DECE57A-A107-462D-8947-CB4EF47B8BAC}" dt="2023-10-02T05:51:06.881" v="439"/>
        <pc:sldMkLst>
          <pc:docMk/>
          <pc:sldMk cId="3963133771" sldId="263"/>
        </pc:sldMkLst>
        <pc:spChg chg="mod">
          <ac:chgData name="Danilo Henrique Achcar" userId="855bc4c226b78800" providerId="Windows Live" clId="Web-{8DECE57A-A107-462D-8947-CB4EF47B8BAC}" dt="2023-10-02T05:47:46.229" v="83" actId="20577"/>
          <ac:spMkLst>
            <pc:docMk/>
            <pc:sldMk cId="3963133771" sldId="263"/>
            <ac:spMk id="2" creationId="{AECC30F7-D728-80E5-0FE9-3847929221EE}"/>
          </ac:spMkLst>
        </pc:spChg>
        <pc:spChg chg="mod">
          <ac:chgData name="Danilo Henrique Achcar" userId="855bc4c226b78800" providerId="Windows Live" clId="Web-{8DECE57A-A107-462D-8947-CB4EF47B8BAC}" dt="2023-10-02T05:50:17.691" v="403" actId="20577"/>
          <ac:spMkLst>
            <pc:docMk/>
            <pc:sldMk cId="3963133771" sldId="263"/>
            <ac:spMk id="3" creationId="{EC475B06-CA56-7961-8498-5047B9E962A6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3963133771" sldId="263"/>
            <ac:spMk id="4" creationId="{3198C126-D42B-1B28-1011-BE5FF9828EC2}"/>
          </ac:spMkLst>
        </pc:spChg>
      </pc:sldChg>
      <pc:sldChg chg="addSp modSp add replId">
        <pc:chgData name="Danilo Henrique Achcar" userId="855bc4c226b78800" providerId="Windows Live" clId="Web-{8DECE57A-A107-462D-8947-CB4EF47B8BAC}" dt="2023-10-02T05:52:34.777" v="513" actId="20577"/>
        <pc:sldMkLst>
          <pc:docMk/>
          <pc:sldMk cId="1414101081" sldId="264"/>
        </pc:sldMkLst>
        <pc:spChg chg="mod">
          <ac:chgData name="Danilo Henrique Achcar" userId="855bc4c226b78800" providerId="Windows Live" clId="Web-{8DECE57A-A107-462D-8947-CB4EF47B8BAC}" dt="2023-10-02T05:52:34.777" v="513" actId="20577"/>
          <ac:spMkLst>
            <pc:docMk/>
            <pc:sldMk cId="1414101081" sldId="264"/>
            <ac:spMk id="3" creationId="{BDA9B0BE-4351-00DB-3008-E5D3A8E14671}"/>
          </ac:spMkLst>
        </pc:spChg>
        <pc:spChg chg="add mod">
          <ac:chgData name="Danilo Henrique Achcar" userId="855bc4c226b78800" providerId="Windows Live" clId="Web-{8DECE57A-A107-462D-8947-CB4EF47B8BAC}" dt="2023-10-02T05:51:06.881" v="439"/>
          <ac:spMkLst>
            <pc:docMk/>
            <pc:sldMk cId="1414101081" sldId="264"/>
            <ac:spMk id="4" creationId="{6F79DFAE-22AC-D30B-1E66-7846EDB71FDD}"/>
          </ac:spMkLst>
        </pc:spChg>
      </pc:sldChg>
      <pc:sldMasterChg chg="mod modSldLayout">
        <pc:chgData name="Danilo Henrique Achcar" userId="855bc4c226b78800" providerId="Windows Live" clId="Web-{8DECE57A-A107-462D-8947-CB4EF47B8BAC}" dt="2023-10-02T05:51:06.881" v="439"/>
        <pc:sldMasterMkLst>
          <pc:docMk/>
          <pc:sldMasterMk cId="1111684472" sldId="2147483699"/>
        </pc:sldMasterMkLst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2391481084" sldId="2147483688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4008775961" sldId="2147483689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1913440485" sldId="2147483690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3107463928" sldId="2147483691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4009984821" sldId="2147483692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3675799330" sldId="2147483693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2675254531" sldId="2147483694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1978728671" sldId="2147483695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65532232" sldId="2147483696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4058265061" sldId="2147483697"/>
          </pc:sldLayoutMkLst>
        </pc:sldLayoutChg>
        <pc:sldLayoutChg chg="mod">
          <pc:chgData name="Danilo Henrique Achcar" userId="855bc4c226b78800" providerId="Windows Live" clId="Web-{8DECE57A-A107-462D-8947-CB4EF47B8BAC}" dt="2023-10-02T05:51:06.881" v="439"/>
          <pc:sldLayoutMkLst>
            <pc:docMk/>
            <pc:sldMasterMk cId="1111684472" sldId="2147483699"/>
            <pc:sldLayoutMk cId="1137386443" sldId="2147483698"/>
          </pc:sldLayoutMkLst>
        </pc:sldLayoutChg>
      </pc:sldMasterChg>
    </pc:docChg>
  </pc:docChgLst>
  <pc:docChgLst>
    <pc:chgData name="Danilo Henrique Achcar" userId="855bc4c226b78800" providerId="Windows Live" clId="Web-{709F1D48-E83F-4A04-8A62-CD4172B6BB56}"/>
    <pc:docChg chg="modSld">
      <pc:chgData name="Danilo Henrique Achcar" userId="855bc4c226b78800" providerId="Windows Live" clId="Web-{709F1D48-E83F-4A04-8A62-CD4172B6BB56}" dt="2023-10-28T15:27:16.927" v="1" actId="20577"/>
      <pc:docMkLst>
        <pc:docMk/>
      </pc:docMkLst>
      <pc:sldChg chg="modSp">
        <pc:chgData name="Danilo Henrique Achcar" userId="855bc4c226b78800" providerId="Windows Live" clId="Web-{709F1D48-E83F-4A04-8A62-CD4172B6BB56}" dt="2023-10-28T15:27:16.927" v="1" actId="20577"/>
        <pc:sldMkLst>
          <pc:docMk/>
          <pc:sldMk cId="464482702" sldId="262"/>
        </pc:sldMkLst>
        <pc:spChg chg="mod">
          <ac:chgData name="Danilo Henrique Achcar" userId="855bc4c226b78800" providerId="Windows Live" clId="Web-{709F1D48-E83F-4A04-8A62-CD4172B6BB56}" dt="2023-10-28T15:27:16.927" v="1" actId="20577"/>
          <ac:spMkLst>
            <pc:docMk/>
            <pc:sldMk cId="464482702" sldId="262"/>
            <ac:spMk id="2" creationId="{AECC30F7-D728-80E5-0FE9-3847929221EE}"/>
          </ac:spMkLst>
        </pc:spChg>
      </pc:sldChg>
    </pc:docChg>
  </pc:docChgLst>
  <pc:docChgLst>
    <pc:chgData name="Danilo Henrique Achcar" userId="855bc4c226b78800" providerId="Windows Live" clId="Web-{DAEE7DB1-F164-4280-9A40-2D0FFBF41309}"/>
    <pc:docChg chg="addSld delSld modSld">
      <pc:chgData name="Danilo Henrique Achcar" userId="855bc4c226b78800" providerId="Windows Live" clId="Web-{DAEE7DB1-F164-4280-9A40-2D0FFBF41309}" dt="2023-10-09T02:21:01.727" v="935"/>
      <pc:docMkLst>
        <pc:docMk/>
      </pc:docMkLst>
      <pc:sldChg chg="modSp">
        <pc:chgData name="Danilo Henrique Achcar" userId="855bc4c226b78800" providerId="Windows Live" clId="Web-{DAEE7DB1-F164-4280-9A40-2D0FFBF41309}" dt="2023-10-08T23:18:42.278" v="21" actId="20577"/>
        <pc:sldMkLst>
          <pc:docMk/>
          <pc:sldMk cId="2210866551" sldId="256"/>
        </pc:sldMkLst>
        <pc:spChg chg="mod">
          <ac:chgData name="Danilo Henrique Achcar" userId="855bc4c226b78800" providerId="Windows Live" clId="Web-{DAEE7DB1-F164-4280-9A40-2D0FFBF41309}" dt="2023-10-08T23:18:42.278" v="21" actId="20577"/>
          <ac:spMkLst>
            <pc:docMk/>
            <pc:sldMk cId="2210866551" sldId="256"/>
            <ac:spMk id="2" creationId="{00000000-0000-0000-0000-000000000000}"/>
          </ac:spMkLst>
        </pc:spChg>
      </pc:sldChg>
      <pc:sldChg chg="modSp">
        <pc:chgData name="Danilo Henrique Achcar" userId="855bc4c226b78800" providerId="Windows Live" clId="Web-{DAEE7DB1-F164-4280-9A40-2D0FFBF41309}" dt="2023-10-09T01:21:43.432" v="777" actId="20577"/>
        <pc:sldMkLst>
          <pc:docMk/>
          <pc:sldMk cId="331967718" sldId="257"/>
        </pc:sldMkLst>
        <pc:spChg chg="mod">
          <ac:chgData name="Danilo Henrique Achcar" userId="855bc4c226b78800" providerId="Windows Live" clId="Web-{DAEE7DB1-F164-4280-9A40-2D0FFBF41309}" dt="2023-10-09T01:21:43.432" v="777" actId="20577"/>
          <ac:spMkLst>
            <pc:docMk/>
            <pc:sldMk cId="331967718" sldId="257"/>
            <ac:spMk id="3" creationId="{BDA9B0BE-4351-00DB-3008-E5D3A8E14671}"/>
          </ac:spMkLst>
        </pc:spChg>
      </pc:sldChg>
      <pc:sldChg chg="del">
        <pc:chgData name="Danilo Henrique Achcar" userId="855bc4c226b78800" providerId="Windows Live" clId="Web-{DAEE7DB1-F164-4280-9A40-2D0FFBF41309}" dt="2023-10-09T01:21:40.119" v="775"/>
        <pc:sldMkLst>
          <pc:docMk/>
          <pc:sldMk cId="1214582297" sldId="258"/>
        </pc:sldMkLst>
      </pc:sldChg>
      <pc:sldChg chg="modSp">
        <pc:chgData name="Danilo Henrique Achcar" userId="855bc4c226b78800" providerId="Windows Live" clId="Web-{DAEE7DB1-F164-4280-9A40-2D0FFBF41309}" dt="2023-10-09T01:50:26.797" v="922" actId="20577"/>
        <pc:sldMkLst>
          <pc:docMk/>
          <pc:sldMk cId="2012909346" sldId="259"/>
        </pc:sldMkLst>
        <pc:spChg chg="mod">
          <ac:chgData name="Danilo Henrique Achcar" userId="855bc4c226b78800" providerId="Windows Live" clId="Web-{DAEE7DB1-F164-4280-9A40-2D0FFBF41309}" dt="2023-10-09T01:50:26.797" v="922" actId="20577"/>
          <ac:spMkLst>
            <pc:docMk/>
            <pc:sldMk cId="2012909346" sldId="259"/>
            <ac:spMk id="3" creationId="{CAEAE786-E1BA-58E7-FD7F-AFDCCA0EDDCB}"/>
          </ac:spMkLst>
        </pc:spChg>
      </pc:sldChg>
      <pc:sldChg chg="modSp">
        <pc:chgData name="Danilo Henrique Achcar" userId="855bc4c226b78800" providerId="Windows Live" clId="Web-{DAEE7DB1-F164-4280-9A40-2D0FFBF41309}" dt="2023-10-08T23:20:45.422" v="116" actId="20577"/>
        <pc:sldMkLst>
          <pc:docMk/>
          <pc:sldMk cId="3788983972" sldId="260"/>
        </pc:sldMkLst>
        <pc:spChg chg="mod">
          <ac:chgData name="Danilo Henrique Achcar" userId="855bc4c226b78800" providerId="Windows Live" clId="Web-{DAEE7DB1-F164-4280-9A40-2D0FFBF41309}" dt="2023-10-08T23:20:45.422" v="116" actId="20577"/>
          <ac:spMkLst>
            <pc:docMk/>
            <pc:sldMk cId="3788983972" sldId="260"/>
            <ac:spMk id="2" creationId="{DFF91FB1-093D-CB3C-B97E-37BB9FA438C7}"/>
          </ac:spMkLst>
        </pc:spChg>
      </pc:sldChg>
      <pc:sldChg chg="modSp">
        <pc:chgData name="Danilo Henrique Achcar" userId="855bc4c226b78800" providerId="Windows Live" clId="Web-{DAEE7DB1-F164-4280-9A40-2D0FFBF41309}" dt="2023-10-08T22:35:06.483" v="19" actId="20577"/>
        <pc:sldMkLst>
          <pc:docMk/>
          <pc:sldMk cId="594252533" sldId="261"/>
        </pc:sldMkLst>
        <pc:spChg chg="mod">
          <ac:chgData name="Danilo Henrique Achcar" userId="855bc4c226b78800" providerId="Windows Live" clId="Web-{DAEE7DB1-F164-4280-9A40-2D0FFBF41309}" dt="2023-10-08T22:35:06.483" v="19" actId="20577"/>
          <ac:spMkLst>
            <pc:docMk/>
            <pc:sldMk cId="594252533" sldId="261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DAEE7DB1-F164-4280-9A40-2D0FFBF41309}" dt="2023-10-08T20:55:30.206" v="2" actId="20577"/>
        <pc:sldMkLst>
          <pc:docMk/>
          <pc:sldMk cId="464482702" sldId="262"/>
        </pc:sldMkLst>
        <pc:spChg chg="mod">
          <ac:chgData name="Danilo Henrique Achcar" userId="855bc4c226b78800" providerId="Windows Live" clId="Web-{DAEE7DB1-F164-4280-9A40-2D0FFBF41309}" dt="2023-10-08T20:55:30.206" v="2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DAEE7DB1-F164-4280-9A40-2D0FFBF41309}" dt="2023-10-08T20:55:41.925" v="9" actId="20577"/>
        <pc:sldMkLst>
          <pc:docMk/>
          <pc:sldMk cId="3963133771" sldId="263"/>
        </pc:sldMkLst>
        <pc:spChg chg="mod">
          <ac:chgData name="Danilo Henrique Achcar" userId="855bc4c226b78800" providerId="Windows Live" clId="Web-{DAEE7DB1-F164-4280-9A40-2D0FFBF41309}" dt="2023-10-08T20:55:41.925" v="9" actId="20577"/>
          <ac:spMkLst>
            <pc:docMk/>
            <pc:sldMk cId="3963133771" sldId="263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DAEE7DB1-F164-4280-9A40-2D0FFBF41309}" dt="2023-10-09T01:50:38.986" v="923" actId="20577"/>
        <pc:sldMkLst>
          <pc:docMk/>
          <pc:sldMk cId="1414101081" sldId="264"/>
        </pc:sldMkLst>
        <pc:spChg chg="mod">
          <ac:chgData name="Danilo Henrique Achcar" userId="855bc4c226b78800" providerId="Windows Live" clId="Web-{DAEE7DB1-F164-4280-9A40-2D0FFBF41309}" dt="2023-10-09T01:50:38.986" v="923" actId="20577"/>
          <ac:spMkLst>
            <pc:docMk/>
            <pc:sldMk cId="1414101081" sldId="264"/>
            <ac:spMk id="3" creationId="{BDA9B0BE-4351-00DB-3008-E5D3A8E14671}"/>
          </ac:spMkLst>
        </pc:spChg>
      </pc:sldChg>
      <pc:sldChg chg="addSp delSp modSp add mod replId setBg">
        <pc:chgData name="Danilo Henrique Achcar" userId="855bc4c226b78800" providerId="Windows Live" clId="Web-{DAEE7DB1-F164-4280-9A40-2D0FFBF41309}" dt="2023-10-09T02:21:01.727" v="935"/>
        <pc:sldMkLst>
          <pc:docMk/>
          <pc:sldMk cId="2157370013" sldId="265"/>
        </pc:sldMkLst>
        <pc:spChg chg="mo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2" creationId="{0DAD6D47-0232-B2A1-0258-BAC95815F30D}"/>
          </ac:spMkLst>
        </pc:spChg>
        <pc:spChg chg="del mod">
          <ac:chgData name="Danilo Henrique Achcar" userId="855bc4c226b78800" providerId="Windows Live" clId="Web-{DAEE7DB1-F164-4280-9A40-2D0FFBF41309}" dt="2023-10-09T02:00:30.812" v="931"/>
          <ac:spMkLst>
            <pc:docMk/>
            <pc:sldMk cId="2157370013" sldId="265"/>
            <ac:spMk id="3" creationId="{CAEAE786-E1BA-58E7-FD7F-AFDCCA0EDDCB}"/>
          </ac:spMkLst>
        </pc:spChg>
        <pc:spChg chg="mo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4" creationId="{3DC1587A-2AB3-BB46-B331-4EA20BE952CA}"/>
          </ac:spMkLst>
        </pc:spChg>
        <pc:spChg chg="add del mo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7" creationId="{88A965FD-4884-BBC8-4D74-2457D34E43B3}"/>
          </ac:spMkLst>
        </pc:spChg>
        <pc:spChg chg="ad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13" creationId="{A6EF5A53-0A64-4CA5-B9C7-1CB97CB5CF1C}"/>
          </ac:spMkLst>
        </pc:spChg>
        <pc:spChg chg="ad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15" creationId="{34ABFBEA-4EB0-4D02-A2C0-1733CD3D6F12}"/>
          </ac:spMkLst>
        </pc:spChg>
        <pc:spChg chg="ad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17" creationId="{19E083F6-57F4-487B-A766-EA0462B1EED8}"/>
          </ac:spMkLst>
        </pc:spChg>
        <pc:spChg chg="ad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19" creationId="{7A18C9FB-EC4C-4DAE-8F7D-C6E5AF607958}"/>
          </ac:spMkLst>
        </pc:spChg>
        <pc:spChg chg="add">
          <ac:chgData name="Danilo Henrique Achcar" userId="855bc4c226b78800" providerId="Windows Live" clId="Web-{DAEE7DB1-F164-4280-9A40-2D0FFBF41309}" dt="2023-10-09T02:21:01.727" v="935"/>
          <ac:spMkLst>
            <pc:docMk/>
            <pc:sldMk cId="2157370013" sldId="265"/>
            <ac:spMk id="21" creationId="{5E698B96-C345-4CAB-9657-02BD17A19499}"/>
          </ac:spMkLst>
        </pc:spChg>
        <pc:picChg chg="add del mod ord">
          <ac:chgData name="Danilo Henrique Achcar" userId="855bc4c226b78800" providerId="Windows Live" clId="Web-{DAEE7DB1-F164-4280-9A40-2D0FFBF41309}" dt="2023-10-09T02:00:44.969" v="934"/>
          <ac:picMkLst>
            <pc:docMk/>
            <pc:sldMk cId="2157370013" sldId="265"/>
            <ac:picMk id="5" creationId="{0229A2FA-A8B5-121E-6751-2632551F9D01}"/>
          </ac:picMkLst>
        </pc:picChg>
        <pc:picChg chg="add">
          <ac:chgData name="Danilo Henrique Achcar" userId="855bc4c226b78800" providerId="Windows Live" clId="Web-{DAEE7DB1-F164-4280-9A40-2D0FFBF41309}" dt="2023-10-09T02:21:01.727" v="935"/>
          <ac:picMkLst>
            <pc:docMk/>
            <pc:sldMk cId="2157370013" sldId="265"/>
            <ac:picMk id="9" creationId="{C73EE55E-AC82-B37E-BFD4-87321101FF7D}"/>
          </ac:picMkLst>
        </pc:picChg>
      </pc:sldChg>
    </pc:docChg>
  </pc:docChgLst>
  <pc:docChgLst>
    <pc:chgData name="Danilo Henrique Achcar" userId="855bc4c226b78800" providerId="Windows Live" clId="Web-{9A48D933-CA42-4B9E-8CFE-90FDD82EA1D6}"/>
    <pc:docChg chg="addSld modSld">
      <pc:chgData name="Danilo Henrique Achcar" userId="855bc4c226b78800" providerId="Windows Live" clId="Web-{9A48D933-CA42-4B9E-8CFE-90FDD82EA1D6}" dt="2023-10-15T03:54:01.204" v="1097" actId="20577"/>
      <pc:docMkLst>
        <pc:docMk/>
      </pc:docMkLst>
      <pc:sldChg chg="modSp">
        <pc:chgData name="Danilo Henrique Achcar" userId="855bc4c226b78800" providerId="Windows Live" clId="Web-{9A48D933-CA42-4B9E-8CFE-90FDD82EA1D6}" dt="2023-10-15T03:24:58.925" v="635" actId="20577"/>
        <pc:sldMkLst>
          <pc:docMk/>
          <pc:sldMk cId="464482702" sldId="262"/>
        </pc:sldMkLst>
        <pc:spChg chg="mod">
          <ac:chgData name="Danilo Henrique Achcar" userId="855bc4c226b78800" providerId="Windows Live" clId="Web-{9A48D933-CA42-4B9E-8CFE-90FDD82EA1D6}" dt="2023-10-15T03:24:58.925" v="635" actId="20577"/>
          <ac:spMkLst>
            <pc:docMk/>
            <pc:sldMk cId="464482702" sldId="262"/>
            <ac:spMk id="3" creationId="{EC475B06-CA56-7961-8498-5047B9E962A6}"/>
          </ac:spMkLst>
        </pc:spChg>
      </pc:sldChg>
      <pc:sldChg chg="modSp">
        <pc:chgData name="Danilo Henrique Achcar" userId="855bc4c226b78800" providerId="Windows Live" clId="Web-{9A48D933-CA42-4B9E-8CFE-90FDD82EA1D6}" dt="2023-10-15T03:52:24.513" v="1027" actId="20577"/>
        <pc:sldMkLst>
          <pc:docMk/>
          <pc:sldMk cId="1056269687" sldId="266"/>
        </pc:sldMkLst>
        <pc:spChg chg="mod">
          <ac:chgData name="Danilo Henrique Achcar" userId="855bc4c226b78800" providerId="Windows Live" clId="Web-{9A48D933-CA42-4B9E-8CFE-90FDD82EA1D6}" dt="2023-10-15T03:52:24.513" v="1027" actId="20577"/>
          <ac:spMkLst>
            <pc:docMk/>
            <pc:sldMk cId="1056269687" sldId="266"/>
            <ac:spMk id="5" creationId="{F05E55F7-C89E-6A27-B034-6B6C00841306}"/>
          </ac:spMkLst>
        </pc:spChg>
        <pc:picChg chg="mod">
          <ac:chgData name="Danilo Henrique Achcar" userId="855bc4c226b78800" providerId="Windows Live" clId="Web-{9A48D933-CA42-4B9E-8CFE-90FDD82EA1D6}" dt="2023-10-15T03:14:20.279" v="533" actId="14100"/>
          <ac:picMkLst>
            <pc:docMk/>
            <pc:sldMk cId="1056269687" sldId="266"/>
            <ac:picMk id="13" creationId="{024F7F0A-04C1-3FE6-1767-907313BFECBF}"/>
          </ac:picMkLst>
        </pc:picChg>
      </pc:sldChg>
      <pc:sldChg chg="addSp delSp modSp">
        <pc:chgData name="Danilo Henrique Achcar" userId="855bc4c226b78800" providerId="Windows Live" clId="Web-{9A48D933-CA42-4B9E-8CFE-90FDD82EA1D6}" dt="2023-10-15T03:30:04.154" v="800" actId="20577"/>
        <pc:sldMkLst>
          <pc:docMk/>
          <pc:sldMk cId="125588227" sldId="267"/>
        </pc:sldMkLst>
        <pc:spChg chg="del">
          <ac:chgData name="Danilo Henrique Achcar" userId="855bc4c226b78800" providerId="Windows Live" clId="Web-{9A48D933-CA42-4B9E-8CFE-90FDD82EA1D6}" dt="2023-10-15T02:57:56.912" v="0"/>
          <ac:spMkLst>
            <pc:docMk/>
            <pc:sldMk cId="125588227" sldId="267"/>
            <ac:spMk id="2" creationId="{0DAD6D47-0232-B2A1-0258-BAC95815F30D}"/>
          </ac:spMkLst>
        </pc:spChg>
        <pc:spChg chg="del">
          <ac:chgData name="Danilo Henrique Achcar" userId="855bc4c226b78800" providerId="Windows Live" clId="Web-{9A48D933-CA42-4B9E-8CFE-90FDD82EA1D6}" dt="2023-10-15T02:57:58.818" v="2"/>
          <ac:spMkLst>
            <pc:docMk/>
            <pc:sldMk cId="125588227" sldId="267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A48D933-CA42-4B9E-8CFE-90FDD82EA1D6}" dt="2023-10-15T02:58:00.209" v="3"/>
          <ac:spMkLst>
            <pc:docMk/>
            <pc:sldMk cId="125588227" sldId="267"/>
            <ac:spMk id="6" creationId="{E0FF4AB3-596D-42FB-00D4-4ACD0E6DB16B}"/>
          </ac:spMkLst>
        </pc:spChg>
        <pc:spChg chg="add mod">
          <ac:chgData name="Danilo Henrique Achcar" userId="855bc4c226b78800" providerId="Windows Live" clId="Web-{9A48D933-CA42-4B9E-8CFE-90FDD82EA1D6}" dt="2023-10-15T02:58:08.272" v="4"/>
          <ac:spMkLst>
            <pc:docMk/>
            <pc:sldMk cId="125588227" sldId="267"/>
            <ac:spMk id="8" creationId="{3C7BA71B-2AF8-8485-BE86-8ACD70BB78A4}"/>
          </ac:spMkLst>
        </pc:spChg>
        <pc:spChg chg="add del">
          <ac:chgData name="Danilo Henrique Achcar" userId="855bc4c226b78800" providerId="Windows Live" clId="Web-{9A48D933-CA42-4B9E-8CFE-90FDD82EA1D6}" dt="2023-10-15T03:04:36.348" v="277"/>
          <ac:spMkLst>
            <pc:docMk/>
            <pc:sldMk cId="125588227" sldId="267"/>
            <ac:spMk id="10" creationId="{B26AAA78-C34C-D1FA-62D5-D7616E20F698}"/>
          </ac:spMkLst>
        </pc:spChg>
        <pc:spChg chg="add mod">
          <ac:chgData name="Danilo Henrique Achcar" userId="855bc4c226b78800" providerId="Windows Live" clId="Web-{9A48D933-CA42-4B9E-8CFE-90FDD82EA1D6}" dt="2023-10-15T03:30:04.154" v="800" actId="20577"/>
          <ac:spMkLst>
            <pc:docMk/>
            <pc:sldMk cId="125588227" sldId="267"/>
            <ac:spMk id="13" creationId="{06E0BFA4-4481-4287-66C6-5A14692C77A0}"/>
          </ac:spMkLst>
        </pc:spChg>
        <pc:picChg chg="mod">
          <ac:chgData name="Danilo Henrique Achcar" userId="855bc4c226b78800" providerId="Windows Live" clId="Web-{9A48D933-CA42-4B9E-8CFE-90FDD82EA1D6}" dt="2023-10-15T03:14:24.669" v="534" actId="14100"/>
          <ac:picMkLst>
            <pc:docMk/>
            <pc:sldMk cId="125588227" sldId="267"/>
            <ac:picMk id="11" creationId="{760BC27C-A0B0-853B-36D5-59D0C1862BAC}"/>
          </ac:picMkLst>
        </pc:picChg>
      </pc:sldChg>
      <pc:sldChg chg="addSp delSp modSp">
        <pc:chgData name="Danilo Henrique Achcar" userId="855bc4c226b78800" providerId="Windows Live" clId="Web-{9A48D933-CA42-4B9E-8CFE-90FDD82EA1D6}" dt="2023-10-15T03:52:54.467" v="1031" actId="20577"/>
        <pc:sldMkLst>
          <pc:docMk/>
          <pc:sldMk cId="1773626916" sldId="268"/>
        </pc:sldMkLst>
        <pc:spChg chg="del">
          <ac:chgData name="Danilo Henrique Achcar" userId="855bc4c226b78800" providerId="Windows Live" clId="Web-{9A48D933-CA42-4B9E-8CFE-90FDD82EA1D6}" dt="2023-10-15T02:58:11.522" v="6"/>
          <ac:spMkLst>
            <pc:docMk/>
            <pc:sldMk cId="1773626916" sldId="268"/>
            <ac:spMk id="2" creationId="{0DAD6D47-0232-B2A1-0258-BAC95815F30D}"/>
          </ac:spMkLst>
        </pc:spChg>
        <pc:spChg chg="del">
          <ac:chgData name="Danilo Henrique Achcar" userId="855bc4c226b78800" providerId="Windows Live" clId="Web-{9A48D933-CA42-4B9E-8CFE-90FDD82EA1D6}" dt="2023-10-15T02:58:16.928" v="9"/>
          <ac:spMkLst>
            <pc:docMk/>
            <pc:sldMk cId="1773626916" sldId="268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A48D933-CA42-4B9E-8CFE-90FDD82EA1D6}" dt="2023-10-15T02:58:15.694" v="8"/>
          <ac:spMkLst>
            <pc:docMk/>
            <pc:sldMk cId="1773626916" sldId="268"/>
            <ac:spMk id="6" creationId="{ED4B6097-CAF1-8962-110A-FF4681AF8889}"/>
          </ac:spMkLst>
        </pc:spChg>
        <pc:spChg chg="add mod">
          <ac:chgData name="Danilo Henrique Achcar" userId="855bc4c226b78800" providerId="Windows Live" clId="Web-{9A48D933-CA42-4B9E-8CFE-90FDD82EA1D6}" dt="2023-10-15T02:58:17.725" v="10"/>
          <ac:spMkLst>
            <pc:docMk/>
            <pc:sldMk cId="1773626916" sldId="268"/>
            <ac:spMk id="8" creationId="{38E96DD2-71CD-FF3A-F7E9-06562F577B76}"/>
          </ac:spMkLst>
        </pc:spChg>
        <pc:spChg chg="add del">
          <ac:chgData name="Danilo Henrique Achcar" userId="855bc4c226b78800" providerId="Windows Live" clId="Web-{9A48D933-CA42-4B9E-8CFE-90FDD82EA1D6}" dt="2023-10-15T03:07:48.276" v="518"/>
          <ac:spMkLst>
            <pc:docMk/>
            <pc:sldMk cId="1773626916" sldId="268"/>
            <ac:spMk id="10" creationId="{0C1D2034-8462-C226-3060-A577F14A0E68}"/>
          </ac:spMkLst>
        </pc:spChg>
        <pc:spChg chg="add mod">
          <ac:chgData name="Danilo Henrique Achcar" userId="855bc4c226b78800" providerId="Windows Live" clId="Web-{9A48D933-CA42-4B9E-8CFE-90FDD82EA1D6}" dt="2023-10-15T03:52:54.467" v="1031" actId="20577"/>
          <ac:spMkLst>
            <pc:docMk/>
            <pc:sldMk cId="1773626916" sldId="268"/>
            <ac:spMk id="13" creationId="{C8ADA123-74A5-C3A8-CD84-49BC0A1A8679}"/>
          </ac:spMkLst>
        </pc:spChg>
        <pc:spChg chg="add del mod">
          <ac:chgData name="Danilo Henrique Achcar" userId="855bc4c226b78800" providerId="Windows Live" clId="Web-{9A48D933-CA42-4B9E-8CFE-90FDD82EA1D6}" dt="2023-10-15T03:13:52.371" v="524"/>
          <ac:spMkLst>
            <pc:docMk/>
            <pc:sldMk cId="1773626916" sldId="268"/>
            <ac:spMk id="15" creationId="{23AB3545-92D2-CD66-C928-516512EEA84D}"/>
          </ac:spMkLst>
        </pc:spChg>
        <pc:spChg chg="add del mod">
          <ac:chgData name="Danilo Henrique Achcar" userId="855bc4c226b78800" providerId="Windows Live" clId="Web-{9A48D933-CA42-4B9E-8CFE-90FDD82EA1D6}" dt="2023-10-15T03:32:02.221" v="809"/>
          <ac:spMkLst>
            <pc:docMk/>
            <pc:sldMk cId="1773626916" sldId="268"/>
            <ac:spMk id="18" creationId="{B16419CF-D41E-1014-6BFC-3FB68A8F2350}"/>
          </ac:spMkLst>
        </pc:spChg>
        <pc:picChg chg="del mod">
          <ac:chgData name="Danilo Henrique Achcar" userId="855bc4c226b78800" providerId="Windows Live" clId="Web-{9A48D933-CA42-4B9E-8CFE-90FDD82EA1D6}" dt="2023-10-15T03:13:45.434" v="523"/>
          <ac:picMkLst>
            <pc:docMk/>
            <pc:sldMk cId="1773626916" sldId="268"/>
            <ac:picMk id="11" creationId="{5DA920CA-F6A1-43F4-E0E6-32EB57BCCD73}"/>
          </ac:picMkLst>
        </pc:picChg>
        <pc:picChg chg="add del mod ord">
          <ac:chgData name="Danilo Henrique Achcar" userId="855bc4c226b78800" providerId="Windows Live" clId="Web-{9A48D933-CA42-4B9E-8CFE-90FDD82EA1D6}" dt="2023-10-15T03:31:56.424" v="808"/>
          <ac:picMkLst>
            <pc:docMk/>
            <pc:sldMk cId="1773626916" sldId="268"/>
            <ac:picMk id="16" creationId="{E024326B-E5FD-FB62-73A5-9A23696E74DD}"/>
          </ac:picMkLst>
        </pc:picChg>
        <pc:picChg chg="add mod ord">
          <ac:chgData name="Danilo Henrique Achcar" userId="855bc4c226b78800" providerId="Windows Live" clId="Web-{9A48D933-CA42-4B9E-8CFE-90FDD82EA1D6}" dt="2023-10-15T03:32:12.940" v="813"/>
          <ac:picMkLst>
            <pc:docMk/>
            <pc:sldMk cId="1773626916" sldId="268"/>
            <ac:picMk id="19" creationId="{95991FD7-8C48-8EC3-553C-911EFA38845B}"/>
          </ac:picMkLst>
        </pc:picChg>
      </pc:sldChg>
      <pc:sldChg chg="addSp delSp modSp add replId">
        <pc:chgData name="Danilo Henrique Achcar" userId="855bc4c226b78800" providerId="Windows Live" clId="Web-{9A48D933-CA42-4B9E-8CFE-90FDD82EA1D6}" dt="2023-10-15T03:54:01.204" v="1097" actId="20577"/>
        <pc:sldMkLst>
          <pc:docMk/>
          <pc:sldMk cId="990112897" sldId="288"/>
        </pc:sldMkLst>
        <pc:spChg chg="add del mod">
          <ac:chgData name="Danilo Henrique Achcar" userId="855bc4c226b78800" providerId="Windows Live" clId="Web-{9A48D933-CA42-4B9E-8CFE-90FDD82EA1D6}" dt="2023-10-15T03:32:34.613" v="816"/>
          <ac:spMkLst>
            <pc:docMk/>
            <pc:sldMk cId="990112897" sldId="288"/>
            <ac:spMk id="3" creationId="{02E4752F-D3F1-02AB-B3CF-C403609E5090}"/>
          </ac:spMkLst>
        </pc:spChg>
        <pc:spChg chg="mod">
          <ac:chgData name="Danilo Henrique Achcar" userId="855bc4c226b78800" providerId="Windows Live" clId="Web-{9A48D933-CA42-4B9E-8CFE-90FDD82EA1D6}" dt="2023-10-15T03:54:01.204" v="1097" actId="20577"/>
          <ac:spMkLst>
            <pc:docMk/>
            <pc:sldMk cId="990112897" sldId="288"/>
            <ac:spMk id="13" creationId="{C8ADA123-74A5-C3A8-CD84-49BC0A1A8679}"/>
          </ac:spMkLst>
        </pc:spChg>
        <pc:picChg chg="add mod ord">
          <ac:chgData name="Danilo Henrique Achcar" userId="855bc4c226b78800" providerId="Windows Live" clId="Web-{9A48D933-CA42-4B9E-8CFE-90FDD82EA1D6}" dt="2023-10-15T03:32:55.160" v="820" actId="14100"/>
          <ac:picMkLst>
            <pc:docMk/>
            <pc:sldMk cId="990112897" sldId="288"/>
            <ac:picMk id="5" creationId="{A4ABCE8E-2221-2DD2-96A7-78E4DDDD1188}"/>
          </ac:picMkLst>
        </pc:picChg>
        <pc:picChg chg="del">
          <ac:chgData name="Danilo Henrique Achcar" userId="855bc4c226b78800" providerId="Windows Live" clId="Web-{9A48D933-CA42-4B9E-8CFE-90FDD82EA1D6}" dt="2023-10-15T03:32:29.878" v="815"/>
          <ac:picMkLst>
            <pc:docMk/>
            <pc:sldMk cId="990112897" sldId="288"/>
            <ac:picMk id="19" creationId="{95991FD7-8C48-8EC3-553C-911EFA38845B}"/>
          </ac:picMkLst>
        </pc:picChg>
      </pc:sldChg>
    </pc:docChg>
  </pc:docChgLst>
  <pc:docChgLst>
    <pc:chgData name="Danilo Henrique Achcar" userId="855bc4c226b78800" providerId="Windows Live" clId="Web-{9781E0AC-4AA0-4007-9C0C-DFB9B01211C4}"/>
    <pc:docChg chg="modSld">
      <pc:chgData name="Danilo Henrique Achcar" userId="855bc4c226b78800" providerId="Windows Live" clId="Web-{9781E0AC-4AA0-4007-9C0C-DFB9B01211C4}" dt="2023-10-15T23:42:28.458" v="943"/>
      <pc:docMkLst>
        <pc:docMk/>
      </pc:docMkLst>
      <pc:sldChg chg="addSp delSp modSp">
        <pc:chgData name="Danilo Henrique Achcar" userId="855bc4c226b78800" providerId="Windows Live" clId="Web-{9781E0AC-4AA0-4007-9C0C-DFB9B01211C4}" dt="2023-10-15T23:33:22.274" v="171" actId="20577"/>
        <pc:sldMkLst>
          <pc:docMk/>
          <pc:sldMk cId="3372733852" sldId="270"/>
        </pc:sldMkLst>
        <pc:spChg chg="add del mod">
          <ac:chgData name="Danilo Henrique Achcar" userId="855bc4c226b78800" providerId="Windows Live" clId="Web-{9781E0AC-4AA0-4007-9C0C-DFB9B01211C4}" dt="2023-10-15T23:33:22.274" v="171" actId="20577"/>
          <ac:spMkLst>
            <pc:docMk/>
            <pc:sldMk cId="3372733852" sldId="270"/>
            <ac:spMk id="11" creationId="{F608FB72-57AA-DC27-BCBB-89E22ACCB65E}"/>
          </ac:spMkLst>
        </pc:spChg>
      </pc:sldChg>
      <pc:sldChg chg="modSp">
        <pc:chgData name="Danilo Henrique Achcar" userId="855bc4c226b78800" providerId="Windows Live" clId="Web-{9781E0AC-4AA0-4007-9C0C-DFB9B01211C4}" dt="2023-10-15T23:36:02.481" v="416" actId="20577"/>
        <pc:sldMkLst>
          <pc:docMk/>
          <pc:sldMk cId="2280686330" sldId="271"/>
        </pc:sldMkLst>
        <pc:spChg chg="mod">
          <ac:chgData name="Danilo Henrique Achcar" userId="855bc4c226b78800" providerId="Windows Live" clId="Web-{9781E0AC-4AA0-4007-9C0C-DFB9B01211C4}" dt="2023-10-15T23:36:02.481" v="416" actId="20577"/>
          <ac:spMkLst>
            <pc:docMk/>
            <pc:sldMk cId="2280686330" sldId="271"/>
            <ac:spMk id="17" creationId="{96795AE0-0ECA-DAE1-E691-CB786F6E95B7}"/>
          </ac:spMkLst>
        </pc:spChg>
      </pc:sldChg>
      <pc:sldChg chg="addSp delSp modSp">
        <pc:chgData name="Danilo Henrique Achcar" userId="855bc4c226b78800" providerId="Windows Live" clId="Web-{9781E0AC-4AA0-4007-9C0C-DFB9B01211C4}" dt="2023-10-15T22:41:41.571" v="6" actId="20577"/>
        <pc:sldMkLst>
          <pc:docMk/>
          <pc:sldMk cId="1783113241" sldId="273"/>
        </pc:sldMkLst>
        <pc:spChg chg="del">
          <ac:chgData name="Danilo Henrique Achcar" userId="855bc4c226b78800" providerId="Windows Live" clId="Web-{9781E0AC-4AA0-4007-9C0C-DFB9B01211C4}" dt="2023-10-15T22:41:34.039" v="1"/>
          <ac:spMkLst>
            <pc:docMk/>
            <pc:sldMk cId="1783113241" sldId="273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1:36.570" v="3"/>
          <ac:spMkLst>
            <pc:docMk/>
            <pc:sldMk cId="1783113241" sldId="273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1:35.492" v="2"/>
          <ac:spMkLst>
            <pc:docMk/>
            <pc:sldMk cId="1783113241" sldId="273"/>
            <ac:spMk id="6" creationId="{02D7B7F3-02B4-22AA-16E8-3CC7B609F0B8}"/>
          </ac:spMkLst>
        </pc:spChg>
        <pc:spChg chg="add mod">
          <ac:chgData name="Danilo Henrique Achcar" userId="855bc4c226b78800" providerId="Windows Live" clId="Web-{9781E0AC-4AA0-4007-9C0C-DFB9B01211C4}" dt="2023-10-15T22:41:41.571" v="6" actId="20577"/>
          <ac:spMkLst>
            <pc:docMk/>
            <pc:sldMk cId="1783113241" sldId="273"/>
            <ac:spMk id="9" creationId="{1E72D310-CC3B-0677-86D9-A0D22CF5CE47}"/>
          </ac:spMkLst>
        </pc:spChg>
        <pc:spChg chg="add">
          <ac:chgData name="Danilo Henrique Achcar" userId="855bc4c226b78800" providerId="Windows Live" clId="Web-{9781E0AC-4AA0-4007-9C0C-DFB9B01211C4}" dt="2023-10-15T22:41:37.586" v="5"/>
          <ac:spMkLst>
            <pc:docMk/>
            <pc:sldMk cId="1783113241" sldId="273"/>
            <ac:spMk id="11" creationId="{FCFEEB9D-0CE7-5FA4-4F1D-B3CF90F6B9BD}"/>
          </ac:spMkLst>
        </pc:spChg>
        <pc:picChg chg="mod">
          <ac:chgData name="Danilo Henrique Achcar" userId="855bc4c226b78800" providerId="Windows Live" clId="Web-{9781E0AC-4AA0-4007-9C0C-DFB9B01211C4}" dt="2023-10-15T22:41:17.898" v="0" actId="1076"/>
          <ac:picMkLst>
            <pc:docMk/>
            <pc:sldMk cId="1783113241" sldId="273"/>
            <ac:picMk id="7" creationId="{07B7087C-BE0C-7CBC-F110-50FFBCAA7F2A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2:10.243" v="16"/>
        <pc:sldMkLst>
          <pc:docMk/>
          <pc:sldMk cId="1590880116" sldId="274"/>
        </pc:sldMkLst>
        <pc:spChg chg="del">
          <ac:chgData name="Danilo Henrique Achcar" userId="855bc4c226b78800" providerId="Windows Live" clId="Web-{9781E0AC-4AA0-4007-9C0C-DFB9B01211C4}" dt="2023-10-15T22:41:46.524" v="7"/>
          <ac:spMkLst>
            <pc:docMk/>
            <pc:sldMk cId="1590880116" sldId="274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1:48.555" v="9"/>
          <ac:spMkLst>
            <pc:docMk/>
            <pc:sldMk cId="1590880116" sldId="274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1:49.430" v="10"/>
          <ac:spMkLst>
            <pc:docMk/>
            <pc:sldMk cId="1590880116" sldId="274"/>
            <ac:spMk id="6" creationId="{E65BD61F-09FA-A90B-E975-6035A58BFE0F}"/>
          </ac:spMkLst>
        </pc:spChg>
        <pc:spChg chg="add mod">
          <ac:chgData name="Danilo Henrique Achcar" userId="855bc4c226b78800" providerId="Windows Live" clId="Web-{9781E0AC-4AA0-4007-9C0C-DFB9B01211C4}" dt="2023-10-15T22:42:10.228" v="15"/>
          <ac:spMkLst>
            <pc:docMk/>
            <pc:sldMk cId="1590880116" sldId="274"/>
            <ac:spMk id="9" creationId="{1D35BBE5-7DDC-66F3-2D9E-4A3C1B4BDD4A}"/>
          </ac:spMkLst>
        </pc:spChg>
        <pc:spChg chg="add">
          <ac:chgData name="Danilo Henrique Achcar" userId="855bc4c226b78800" providerId="Windows Live" clId="Web-{9781E0AC-4AA0-4007-9C0C-DFB9B01211C4}" dt="2023-10-15T22:42:10.243" v="16"/>
          <ac:spMkLst>
            <pc:docMk/>
            <pc:sldMk cId="1590880116" sldId="274"/>
            <ac:spMk id="11" creationId="{0C438945-704D-2F41-2EFA-7FFAA08844FB}"/>
          </ac:spMkLst>
        </pc:spChg>
        <pc:picChg chg="mod">
          <ac:chgData name="Danilo Henrique Achcar" userId="855bc4c226b78800" providerId="Windows Live" clId="Web-{9781E0AC-4AA0-4007-9C0C-DFB9B01211C4}" dt="2023-10-15T22:41:47.258" v="8" actId="1076"/>
          <ac:picMkLst>
            <pc:docMk/>
            <pc:sldMk cId="1590880116" sldId="274"/>
            <ac:picMk id="8" creationId="{B3D619C6-D6E8-5B03-0B91-94B54862F508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2:11.931" v="18"/>
        <pc:sldMkLst>
          <pc:docMk/>
          <pc:sldMk cId="3731102173" sldId="275"/>
        </pc:sldMkLst>
        <pc:spChg chg="del">
          <ac:chgData name="Danilo Henrique Achcar" userId="855bc4c226b78800" providerId="Windows Live" clId="Web-{9781E0AC-4AA0-4007-9C0C-DFB9B01211C4}" dt="2023-10-15T22:41:52.837" v="11"/>
          <ac:spMkLst>
            <pc:docMk/>
            <pc:sldMk cId="3731102173" sldId="275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1:55.196" v="13"/>
          <ac:spMkLst>
            <pc:docMk/>
            <pc:sldMk cId="3731102173" sldId="275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1:56.227" v="14"/>
          <ac:spMkLst>
            <pc:docMk/>
            <pc:sldMk cId="3731102173" sldId="275"/>
            <ac:spMk id="6" creationId="{8B3C3337-43A4-40C9-D47F-594CA4B0E102}"/>
          </ac:spMkLst>
        </pc:spChg>
        <pc:spChg chg="add mod">
          <ac:chgData name="Danilo Henrique Achcar" userId="855bc4c226b78800" providerId="Windows Live" clId="Web-{9781E0AC-4AA0-4007-9C0C-DFB9B01211C4}" dt="2023-10-15T22:42:11.915" v="17"/>
          <ac:spMkLst>
            <pc:docMk/>
            <pc:sldMk cId="3731102173" sldId="275"/>
            <ac:spMk id="9" creationId="{770E4D55-DF29-1AF5-B612-48E21FCE2909}"/>
          </ac:spMkLst>
        </pc:spChg>
        <pc:spChg chg="add">
          <ac:chgData name="Danilo Henrique Achcar" userId="855bc4c226b78800" providerId="Windows Live" clId="Web-{9781E0AC-4AA0-4007-9C0C-DFB9B01211C4}" dt="2023-10-15T22:42:11.931" v="18"/>
          <ac:spMkLst>
            <pc:docMk/>
            <pc:sldMk cId="3731102173" sldId="275"/>
            <ac:spMk id="11" creationId="{D342A11C-4C7C-51F4-3DA3-EBDFEEBC1424}"/>
          </ac:spMkLst>
        </pc:spChg>
        <pc:picChg chg="mod">
          <ac:chgData name="Danilo Henrique Achcar" userId="855bc4c226b78800" providerId="Windows Live" clId="Web-{9781E0AC-4AA0-4007-9C0C-DFB9B01211C4}" dt="2023-10-15T22:41:54.180" v="12" actId="1076"/>
          <ac:picMkLst>
            <pc:docMk/>
            <pc:sldMk cId="3731102173" sldId="275"/>
            <ac:picMk id="7" creationId="{5CEF4583-D13B-130A-B5EC-0AD5B0DF2622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2:25.259" v="25" actId="20577"/>
        <pc:sldMkLst>
          <pc:docMk/>
          <pc:sldMk cId="198947854" sldId="278"/>
        </pc:sldMkLst>
        <pc:spChg chg="del">
          <ac:chgData name="Danilo Henrique Achcar" userId="855bc4c226b78800" providerId="Windows Live" clId="Web-{9781E0AC-4AA0-4007-9C0C-DFB9B01211C4}" dt="2023-10-15T22:42:17.634" v="20"/>
          <ac:spMkLst>
            <pc:docMk/>
            <pc:sldMk cId="198947854" sldId="278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2:18.900" v="21"/>
          <ac:spMkLst>
            <pc:docMk/>
            <pc:sldMk cId="198947854" sldId="278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2:19.853" v="22"/>
          <ac:spMkLst>
            <pc:docMk/>
            <pc:sldMk cId="198947854" sldId="278"/>
            <ac:spMk id="6" creationId="{21347D8F-0E34-C9BA-EE62-A1A441B306D1}"/>
          </ac:spMkLst>
        </pc:spChg>
        <pc:spChg chg="add mod">
          <ac:chgData name="Danilo Henrique Achcar" userId="855bc4c226b78800" providerId="Windows Live" clId="Web-{9781E0AC-4AA0-4007-9C0C-DFB9B01211C4}" dt="2023-10-15T22:42:25.259" v="25" actId="20577"/>
          <ac:spMkLst>
            <pc:docMk/>
            <pc:sldMk cId="198947854" sldId="278"/>
            <ac:spMk id="9" creationId="{FB830790-F4A2-006D-6F4D-216CDBAF65AB}"/>
          </ac:spMkLst>
        </pc:spChg>
        <pc:spChg chg="add">
          <ac:chgData name="Danilo Henrique Achcar" userId="855bc4c226b78800" providerId="Windows Live" clId="Web-{9781E0AC-4AA0-4007-9C0C-DFB9B01211C4}" dt="2023-10-15T22:42:22.462" v="24"/>
          <ac:spMkLst>
            <pc:docMk/>
            <pc:sldMk cId="198947854" sldId="278"/>
            <ac:spMk id="11" creationId="{A338C5BD-94A4-8C91-2269-DC9B1C045365}"/>
          </ac:spMkLst>
        </pc:spChg>
        <pc:picChg chg="mod">
          <ac:chgData name="Danilo Henrique Achcar" userId="855bc4c226b78800" providerId="Windows Live" clId="Web-{9781E0AC-4AA0-4007-9C0C-DFB9B01211C4}" dt="2023-10-15T22:42:15.103" v="19" actId="1076"/>
          <ac:picMkLst>
            <pc:docMk/>
            <pc:sldMk cId="198947854" sldId="278"/>
            <ac:picMk id="8" creationId="{B820168A-5030-ECE0-5E86-DFBFAABFAD98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2:53.745" v="37"/>
        <pc:sldMkLst>
          <pc:docMk/>
          <pc:sldMk cId="3172429480" sldId="279"/>
        </pc:sldMkLst>
        <pc:spChg chg="del mod">
          <ac:chgData name="Danilo Henrique Achcar" userId="855bc4c226b78800" providerId="Windows Live" clId="Web-{9781E0AC-4AA0-4007-9C0C-DFB9B01211C4}" dt="2023-10-15T22:42:32.682" v="28"/>
          <ac:spMkLst>
            <pc:docMk/>
            <pc:sldMk cId="3172429480" sldId="279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2:33.885" v="29"/>
          <ac:spMkLst>
            <pc:docMk/>
            <pc:sldMk cId="3172429480" sldId="279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2:37.932" v="30"/>
          <ac:spMkLst>
            <pc:docMk/>
            <pc:sldMk cId="3172429480" sldId="279"/>
            <ac:spMk id="6" creationId="{8FDAFC82-BF39-F5CC-B086-C765A797F1D6}"/>
          </ac:spMkLst>
        </pc:spChg>
        <pc:spChg chg="add mod">
          <ac:chgData name="Danilo Henrique Achcar" userId="855bc4c226b78800" providerId="Windows Live" clId="Web-{9781E0AC-4AA0-4007-9C0C-DFB9B01211C4}" dt="2023-10-15T22:42:53.729" v="36"/>
          <ac:spMkLst>
            <pc:docMk/>
            <pc:sldMk cId="3172429480" sldId="279"/>
            <ac:spMk id="9" creationId="{BFD6C48B-D19E-1222-F43A-B6D8D8557394}"/>
          </ac:spMkLst>
        </pc:spChg>
        <pc:spChg chg="add">
          <ac:chgData name="Danilo Henrique Achcar" userId="855bc4c226b78800" providerId="Windows Live" clId="Web-{9781E0AC-4AA0-4007-9C0C-DFB9B01211C4}" dt="2023-10-15T22:42:53.745" v="37"/>
          <ac:spMkLst>
            <pc:docMk/>
            <pc:sldMk cId="3172429480" sldId="279"/>
            <ac:spMk id="11" creationId="{35474C0D-EBAE-E7E8-79E9-3CAC8F4EAA1E}"/>
          </ac:spMkLst>
        </pc:spChg>
        <pc:picChg chg="mod">
          <ac:chgData name="Danilo Henrique Achcar" userId="855bc4c226b78800" providerId="Windows Live" clId="Web-{9781E0AC-4AA0-4007-9C0C-DFB9B01211C4}" dt="2023-10-15T22:42:30.760" v="26" actId="1076"/>
          <ac:picMkLst>
            <pc:docMk/>
            <pc:sldMk cId="3172429480" sldId="279"/>
            <ac:picMk id="8" creationId="{13C2EC9E-2E9F-77A2-5D54-C2491F4D2B97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2:54.839" v="39"/>
        <pc:sldMkLst>
          <pc:docMk/>
          <pc:sldMk cId="2397095704" sldId="280"/>
        </pc:sldMkLst>
        <pc:spChg chg="del">
          <ac:chgData name="Danilo Henrique Achcar" userId="855bc4c226b78800" providerId="Windows Live" clId="Web-{9781E0AC-4AA0-4007-9C0C-DFB9B01211C4}" dt="2023-10-15T22:42:42.588" v="31"/>
          <ac:spMkLst>
            <pc:docMk/>
            <pc:sldMk cId="2397095704" sldId="280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2:46.479" v="34"/>
          <ac:spMkLst>
            <pc:docMk/>
            <pc:sldMk cId="2397095704" sldId="280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2:45.151" v="33"/>
          <ac:spMkLst>
            <pc:docMk/>
            <pc:sldMk cId="2397095704" sldId="280"/>
            <ac:spMk id="6" creationId="{EB0D7007-6F56-56BC-F575-27EC877740C0}"/>
          </ac:spMkLst>
        </pc:spChg>
        <pc:spChg chg="add mod">
          <ac:chgData name="Danilo Henrique Achcar" userId="855bc4c226b78800" providerId="Windows Live" clId="Web-{9781E0AC-4AA0-4007-9C0C-DFB9B01211C4}" dt="2023-10-15T22:42:54.823" v="38"/>
          <ac:spMkLst>
            <pc:docMk/>
            <pc:sldMk cId="2397095704" sldId="280"/>
            <ac:spMk id="9" creationId="{A4A315AD-3B42-C589-1C5B-98E97C748AB7}"/>
          </ac:spMkLst>
        </pc:spChg>
        <pc:spChg chg="add">
          <ac:chgData name="Danilo Henrique Achcar" userId="855bc4c226b78800" providerId="Windows Live" clId="Web-{9781E0AC-4AA0-4007-9C0C-DFB9B01211C4}" dt="2023-10-15T22:42:54.839" v="39"/>
          <ac:spMkLst>
            <pc:docMk/>
            <pc:sldMk cId="2397095704" sldId="280"/>
            <ac:spMk id="11" creationId="{E3D7FAB2-8173-72A9-FC79-25C080232AD5}"/>
          </ac:spMkLst>
        </pc:spChg>
        <pc:picChg chg="mod">
          <ac:chgData name="Danilo Henrique Achcar" userId="855bc4c226b78800" providerId="Windows Live" clId="Web-{9781E0AC-4AA0-4007-9C0C-DFB9B01211C4}" dt="2023-10-15T22:42:47.838" v="35" actId="1076"/>
          <ac:picMkLst>
            <pc:docMk/>
            <pc:sldMk cId="2397095704" sldId="280"/>
            <ac:picMk id="8" creationId="{4C2E7824-F8E0-18C0-CBEE-7F1B5499251D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3:15.464" v="50" actId="20577"/>
        <pc:sldMkLst>
          <pc:docMk/>
          <pc:sldMk cId="876441339" sldId="283"/>
        </pc:sldMkLst>
        <pc:spChg chg="del">
          <ac:chgData name="Danilo Henrique Achcar" userId="855bc4c226b78800" providerId="Windows Live" clId="Web-{9781E0AC-4AA0-4007-9C0C-DFB9B01211C4}" dt="2023-10-15T22:43:06.948" v="43"/>
          <ac:spMkLst>
            <pc:docMk/>
            <pc:sldMk cId="876441339" sldId="283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3:07.948" v="44"/>
          <ac:spMkLst>
            <pc:docMk/>
            <pc:sldMk cId="876441339" sldId="283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3:11.089" v="45"/>
          <ac:spMkLst>
            <pc:docMk/>
            <pc:sldMk cId="876441339" sldId="283"/>
            <ac:spMk id="6" creationId="{7DB571EB-5E98-0857-6DED-0B2B10A11224}"/>
          </ac:spMkLst>
        </pc:spChg>
        <pc:spChg chg="add mod">
          <ac:chgData name="Danilo Henrique Achcar" userId="855bc4c226b78800" providerId="Windows Live" clId="Web-{9781E0AC-4AA0-4007-9C0C-DFB9B01211C4}" dt="2023-10-15T22:43:15.464" v="50" actId="20577"/>
          <ac:spMkLst>
            <pc:docMk/>
            <pc:sldMk cId="876441339" sldId="283"/>
            <ac:spMk id="9" creationId="{F8D23156-CBDD-32A7-BBBF-62199617BD0C}"/>
          </ac:spMkLst>
        </pc:spChg>
        <pc:spChg chg="add">
          <ac:chgData name="Danilo Henrique Achcar" userId="855bc4c226b78800" providerId="Windows Live" clId="Web-{9781E0AC-4AA0-4007-9C0C-DFB9B01211C4}" dt="2023-10-15T22:43:12.292" v="47"/>
          <ac:spMkLst>
            <pc:docMk/>
            <pc:sldMk cId="876441339" sldId="283"/>
            <ac:spMk id="11" creationId="{F4B06504-DF90-CDF9-5893-38370F7D810C}"/>
          </ac:spMkLst>
        </pc:spChg>
        <pc:picChg chg="mod">
          <ac:chgData name="Danilo Henrique Achcar" userId="855bc4c226b78800" providerId="Windows Live" clId="Web-{9781E0AC-4AA0-4007-9C0C-DFB9B01211C4}" dt="2023-10-15T22:42:59.573" v="40" actId="1076"/>
          <ac:picMkLst>
            <pc:docMk/>
            <pc:sldMk cId="876441339" sldId="283"/>
            <ac:picMk id="8" creationId="{3899C61D-C396-43B1-3D60-0B38A6A7AED8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3:33.949" v="58"/>
        <pc:sldMkLst>
          <pc:docMk/>
          <pc:sldMk cId="1461540839" sldId="284"/>
        </pc:sldMkLst>
        <pc:spChg chg="del">
          <ac:chgData name="Danilo Henrique Achcar" userId="855bc4c226b78800" providerId="Windows Live" clId="Web-{9781E0AC-4AA0-4007-9C0C-DFB9B01211C4}" dt="2023-10-15T22:43:20.371" v="51"/>
          <ac:spMkLst>
            <pc:docMk/>
            <pc:sldMk cId="1461540839" sldId="284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3:21.542" v="52"/>
          <ac:spMkLst>
            <pc:docMk/>
            <pc:sldMk cId="1461540839" sldId="284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3:22.449" v="53"/>
          <ac:spMkLst>
            <pc:docMk/>
            <pc:sldMk cId="1461540839" sldId="284"/>
            <ac:spMk id="6" creationId="{3AABB862-D3A0-8DE6-0601-3E0841D70132}"/>
          </ac:spMkLst>
        </pc:spChg>
        <pc:spChg chg="add mod">
          <ac:chgData name="Danilo Henrique Achcar" userId="855bc4c226b78800" providerId="Windows Live" clId="Web-{9781E0AC-4AA0-4007-9C0C-DFB9B01211C4}" dt="2023-10-15T22:43:33.949" v="57"/>
          <ac:spMkLst>
            <pc:docMk/>
            <pc:sldMk cId="1461540839" sldId="284"/>
            <ac:spMk id="9" creationId="{76E89D4B-3FDB-035C-25BC-77D8A2AE2128}"/>
          </ac:spMkLst>
        </pc:spChg>
        <pc:spChg chg="add">
          <ac:chgData name="Danilo Henrique Achcar" userId="855bc4c226b78800" providerId="Windows Live" clId="Web-{9781E0AC-4AA0-4007-9C0C-DFB9B01211C4}" dt="2023-10-15T22:43:33.949" v="58"/>
          <ac:spMkLst>
            <pc:docMk/>
            <pc:sldMk cId="1461540839" sldId="284"/>
            <ac:spMk id="11" creationId="{9EB41125-E40E-3CD6-449D-DB0CA6EBA439}"/>
          </ac:spMkLst>
        </pc:spChg>
        <pc:picChg chg="mod">
          <ac:chgData name="Danilo Henrique Achcar" userId="855bc4c226b78800" providerId="Windows Live" clId="Web-{9781E0AC-4AA0-4007-9C0C-DFB9B01211C4}" dt="2023-10-15T22:43:01.261" v="41" actId="1076"/>
          <ac:picMkLst>
            <pc:docMk/>
            <pc:sldMk cId="1461540839" sldId="284"/>
            <ac:picMk id="8" creationId="{FA337B40-3C6C-18D2-37A2-E61095E7D74B}"/>
          </ac:picMkLst>
        </pc:picChg>
      </pc:sldChg>
      <pc:sldChg chg="addSp delSp modSp">
        <pc:chgData name="Danilo Henrique Achcar" userId="855bc4c226b78800" providerId="Windows Live" clId="Web-{9781E0AC-4AA0-4007-9C0C-DFB9B01211C4}" dt="2023-10-15T22:43:34.980" v="60"/>
        <pc:sldMkLst>
          <pc:docMk/>
          <pc:sldMk cId="2073817049" sldId="285"/>
        </pc:sldMkLst>
        <pc:spChg chg="del">
          <ac:chgData name="Danilo Henrique Achcar" userId="855bc4c226b78800" providerId="Windows Live" clId="Web-{9781E0AC-4AA0-4007-9C0C-DFB9B01211C4}" dt="2023-10-15T22:43:25.324" v="54"/>
          <ac:spMkLst>
            <pc:docMk/>
            <pc:sldMk cId="2073817049" sldId="285"/>
            <ac:spMk id="2" creationId="{0DAD6D47-0232-B2A1-0258-BAC95815F30D}"/>
          </ac:spMkLst>
        </pc:spChg>
        <pc:spChg chg="del">
          <ac:chgData name="Danilo Henrique Achcar" userId="855bc4c226b78800" providerId="Windows Live" clId="Web-{9781E0AC-4AA0-4007-9C0C-DFB9B01211C4}" dt="2023-10-15T22:43:27.449" v="56"/>
          <ac:spMkLst>
            <pc:docMk/>
            <pc:sldMk cId="2073817049" sldId="285"/>
            <ac:spMk id="5" creationId="{F05E55F7-C89E-6A27-B034-6B6C00841306}"/>
          </ac:spMkLst>
        </pc:spChg>
        <pc:spChg chg="add del mod">
          <ac:chgData name="Danilo Henrique Achcar" userId="855bc4c226b78800" providerId="Windows Live" clId="Web-{9781E0AC-4AA0-4007-9C0C-DFB9B01211C4}" dt="2023-10-15T22:43:26.402" v="55"/>
          <ac:spMkLst>
            <pc:docMk/>
            <pc:sldMk cId="2073817049" sldId="285"/>
            <ac:spMk id="6" creationId="{EA434EC5-BE32-4CCC-4FE9-4AD0F1C0C93D}"/>
          </ac:spMkLst>
        </pc:spChg>
        <pc:spChg chg="add mod">
          <ac:chgData name="Danilo Henrique Achcar" userId="855bc4c226b78800" providerId="Windows Live" clId="Web-{9781E0AC-4AA0-4007-9C0C-DFB9B01211C4}" dt="2023-10-15T22:43:34.980" v="59"/>
          <ac:spMkLst>
            <pc:docMk/>
            <pc:sldMk cId="2073817049" sldId="285"/>
            <ac:spMk id="9" creationId="{6C9B4570-7C34-E60C-090A-9F7D7E087A3D}"/>
          </ac:spMkLst>
        </pc:spChg>
        <pc:spChg chg="add">
          <ac:chgData name="Danilo Henrique Achcar" userId="855bc4c226b78800" providerId="Windows Live" clId="Web-{9781E0AC-4AA0-4007-9C0C-DFB9B01211C4}" dt="2023-10-15T22:43:34.980" v="60"/>
          <ac:spMkLst>
            <pc:docMk/>
            <pc:sldMk cId="2073817049" sldId="285"/>
            <ac:spMk id="11" creationId="{E31A2AEC-C2D5-0FE1-C6C6-F28E93EF752F}"/>
          </ac:spMkLst>
        </pc:spChg>
        <pc:picChg chg="mod">
          <ac:chgData name="Danilo Henrique Achcar" userId="855bc4c226b78800" providerId="Windows Live" clId="Web-{9781E0AC-4AA0-4007-9C0C-DFB9B01211C4}" dt="2023-10-15T22:43:02.886" v="42" actId="1076"/>
          <ac:picMkLst>
            <pc:docMk/>
            <pc:sldMk cId="2073817049" sldId="285"/>
            <ac:picMk id="8" creationId="{6D5BCDA0-5181-5514-2E69-93F5C622A040}"/>
          </ac:picMkLst>
        </pc:picChg>
      </pc:sldChg>
      <pc:sldChg chg="delSp modSp">
        <pc:chgData name="Danilo Henrique Achcar" userId="855bc4c226b78800" providerId="Windows Live" clId="Web-{9781E0AC-4AA0-4007-9C0C-DFB9B01211C4}" dt="2023-10-15T23:37:33.045" v="606" actId="20577"/>
        <pc:sldMkLst>
          <pc:docMk/>
          <pc:sldMk cId="2213776557" sldId="286"/>
        </pc:sldMkLst>
        <pc:spChg chg="mod">
          <ac:chgData name="Danilo Henrique Achcar" userId="855bc4c226b78800" providerId="Windows Live" clId="Web-{9781E0AC-4AA0-4007-9C0C-DFB9B01211C4}" dt="2023-10-15T23:37:33.045" v="606" actId="20577"/>
          <ac:spMkLst>
            <pc:docMk/>
            <pc:sldMk cId="2213776557" sldId="286"/>
            <ac:spMk id="11" creationId="{65F683C6-3C1F-9359-7AC0-DC46FA745091}"/>
          </ac:spMkLst>
        </pc:spChg>
        <pc:spChg chg="del mod">
          <ac:chgData name="Danilo Henrique Achcar" userId="855bc4c226b78800" providerId="Windows Live" clId="Web-{9781E0AC-4AA0-4007-9C0C-DFB9B01211C4}" dt="2023-10-15T23:36:32.122" v="464"/>
          <ac:spMkLst>
            <pc:docMk/>
            <pc:sldMk cId="2213776557" sldId="286"/>
            <ac:spMk id="12" creationId="{EC64EF69-2B86-6E29-EE34-880011FCC418}"/>
          </ac:spMkLst>
        </pc:spChg>
      </pc:sldChg>
      <pc:sldChg chg="delSp modSp">
        <pc:chgData name="Danilo Henrique Achcar" userId="855bc4c226b78800" providerId="Windows Live" clId="Web-{9781E0AC-4AA0-4007-9C0C-DFB9B01211C4}" dt="2023-10-15T23:41:32.519" v="849" actId="20577"/>
        <pc:sldMkLst>
          <pc:docMk/>
          <pc:sldMk cId="6395551" sldId="287"/>
        </pc:sldMkLst>
        <pc:spChg chg="mod">
          <ac:chgData name="Danilo Henrique Achcar" userId="855bc4c226b78800" providerId="Windows Live" clId="Web-{9781E0AC-4AA0-4007-9C0C-DFB9B01211C4}" dt="2023-10-15T23:41:32.519" v="849" actId="20577"/>
          <ac:spMkLst>
            <pc:docMk/>
            <pc:sldMk cId="6395551" sldId="287"/>
            <ac:spMk id="11" creationId="{0838ED30-CF87-8C22-CEC4-572A83B544DD}"/>
          </ac:spMkLst>
        </pc:spChg>
        <pc:spChg chg="del">
          <ac:chgData name="Danilo Henrique Achcar" userId="855bc4c226b78800" providerId="Windows Live" clId="Web-{9781E0AC-4AA0-4007-9C0C-DFB9B01211C4}" dt="2023-10-15T23:39:54.251" v="719"/>
          <ac:spMkLst>
            <pc:docMk/>
            <pc:sldMk cId="6395551" sldId="287"/>
            <ac:spMk id="13" creationId="{2A3ABB52-4E63-AABE-8139-1DAC7442A43D}"/>
          </ac:spMkLst>
        </pc:spChg>
        <pc:picChg chg="mod">
          <ac:chgData name="Danilo Henrique Achcar" userId="855bc4c226b78800" providerId="Windows Live" clId="Web-{9781E0AC-4AA0-4007-9C0C-DFB9B01211C4}" dt="2023-10-15T23:41:00.987" v="797" actId="1076"/>
          <ac:picMkLst>
            <pc:docMk/>
            <pc:sldMk cId="6395551" sldId="287"/>
            <ac:picMk id="3" creationId="{FB4D0A48-1638-19F0-133E-6F77CD16F56C}"/>
          </ac:picMkLst>
        </pc:picChg>
      </pc:sldChg>
      <pc:sldChg chg="delSp modSp">
        <pc:chgData name="Danilo Henrique Achcar" userId="855bc4c226b78800" providerId="Windows Live" clId="Web-{9781E0AC-4AA0-4007-9C0C-DFB9B01211C4}" dt="2023-10-15T23:42:28.458" v="943"/>
        <pc:sldMkLst>
          <pc:docMk/>
          <pc:sldMk cId="3044235386" sldId="291"/>
        </pc:sldMkLst>
        <pc:spChg chg="mod">
          <ac:chgData name="Danilo Henrique Achcar" userId="855bc4c226b78800" providerId="Windows Live" clId="Web-{9781E0AC-4AA0-4007-9C0C-DFB9B01211C4}" dt="2023-10-15T23:42:23.989" v="941" actId="20577"/>
          <ac:spMkLst>
            <pc:docMk/>
            <pc:sldMk cId="3044235386" sldId="291"/>
            <ac:spMk id="3" creationId="{CBC2AAAB-9375-D333-AFD7-55B1EB2D2284}"/>
          </ac:spMkLst>
        </pc:spChg>
        <pc:spChg chg="del mod">
          <ac:chgData name="Danilo Henrique Achcar" userId="855bc4c226b78800" providerId="Windows Live" clId="Web-{9781E0AC-4AA0-4007-9C0C-DFB9B01211C4}" dt="2023-10-15T23:42:28.458" v="943"/>
          <ac:spMkLst>
            <pc:docMk/>
            <pc:sldMk cId="3044235386" sldId="291"/>
            <ac:spMk id="5" creationId="{CCF5CF1F-4457-DA15-8A39-A5E3579367E5}"/>
          </ac:spMkLst>
        </pc:spChg>
      </pc:sldChg>
    </pc:docChg>
  </pc:docChgLst>
  <pc:docChgLst>
    <pc:chgData name="Danilo Henrique Achcar" userId="855bc4c226b78800" providerId="Windows Live" clId="Web-{3630446A-2FBE-4B83-8697-7631EC7F6210}"/>
    <pc:docChg chg="modSld">
      <pc:chgData name="Danilo Henrique Achcar" userId="855bc4c226b78800" providerId="Windows Live" clId="Web-{3630446A-2FBE-4B83-8697-7631EC7F6210}" dt="2023-10-09T03:31:25.869" v="15" actId="1076"/>
      <pc:docMkLst>
        <pc:docMk/>
      </pc:docMkLst>
      <pc:sldChg chg="delSp">
        <pc:chgData name="Danilo Henrique Achcar" userId="855bc4c226b78800" providerId="Windows Live" clId="Web-{3630446A-2FBE-4B83-8697-7631EC7F6210}" dt="2023-10-09T03:31:13.650" v="12"/>
        <pc:sldMkLst>
          <pc:docMk/>
          <pc:sldMk cId="63191219" sldId="276"/>
        </pc:sldMkLst>
        <pc:spChg chg="del">
          <ac:chgData name="Danilo Henrique Achcar" userId="855bc4c226b78800" providerId="Windows Live" clId="Web-{3630446A-2FBE-4B83-8697-7631EC7F6210}" dt="2023-10-09T03:31:13.650" v="12"/>
          <ac:spMkLst>
            <pc:docMk/>
            <pc:sldMk cId="63191219" sldId="276"/>
            <ac:spMk id="10" creationId="{8DAA6E1F-B114-0B7E-7CF6-5C1D6C94A262}"/>
          </ac:spMkLst>
        </pc:spChg>
      </pc:sldChg>
      <pc:sldChg chg="modSp">
        <pc:chgData name="Danilo Henrique Achcar" userId="855bc4c226b78800" providerId="Windows Live" clId="Web-{3630446A-2FBE-4B83-8697-7631EC7F6210}" dt="2023-10-09T03:31:25.869" v="15" actId="1076"/>
        <pc:sldMkLst>
          <pc:docMk/>
          <pc:sldMk cId="4224692358" sldId="277"/>
        </pc:sldMkLst>
        <pc:spChg chg="mod">
          <ac:chgData name="Danilo Henrique Achcar" userId="855bc4c226b78800" providerId="Windows Live" clId="Web-{3630446A-2FBE-4B83-8697-7631EC7F6210}" dt="2023-10-09T03:31:25.869" v="15" actId="1076"/>
          <ac:spMkLst>
            <pc:docMk/>
            <pc:sldMk cId="4224692358" sldId="277"/>
            <ac:spMk id="2" creationId="{0DAD6D47-0232-B2A1-0258-BAC95815F30D}"/>
          </ac:spMkLst>
        </pc:spChg>
      </pc:sldChg>
      <pc:sldChg chg="addSp delSp modSp">
        <pc:chgData name="Danilo Henrique Achcar" userId="855bc4c226b78800" providerId="Windows Live" clId="Web-{3630446A-2FBE-4B83-8697-7631EC7F6210}" dt="2023-10-09T03:29:01.913" v="1" actId="1076"/>
        <pc:sldMkLst>
          <pc:docMk/>
          <pc:sldMk cId="198947854" sldId="278"/>
        </pc:sldMkLst>
        <pc:spChg chg="del">
          <ac:chgData name="Danilo Henrique Achcar" userId="855bc4c226b78800" providerId="Windows Live" clId="Web-{3630446A-2FBE-4B83-8697-7631EC7F6210}" dt="2023-10-09T03:29:00.132" v="0"/>
          <ac:spMkLst>
            <pc:docMk/>
            <pc:sldMk cId="198947854" sldId="278"/>
            <ac:spMk id="6" creationId="{A9C07BC1-1BDC-9B0C-E735-7305446AA98D}"/>
          </ac:spMkLst>
        </pc:spChg>
        <pc:picChg chg="add mod ord">
          <ac:chgData name="Danilo Henrique Achcar" userId="855bc4c226b78800" providerId="Windows Live" clId="Web-{3630446A-2FBE-4B83-8697-7631EC7F6210}" dt="2023-10-09T03:29:01.913" v="1" actId="1076"/>
          <ac:picMkLst>
            <pc:docMk/>
            <pc:sldMk cId="198947854" sldId="278"/>
            <ac:picMk id="3" creationId="{00CE187C-E7B8-C1E2-7608-3FDC20A323EC}"/>
          </ac:picMkLst>
        </pc:picChg>
      </pc:sldChg>
      <pc:sldChg chg="addSp delSp modSp">
        <pc:chgData name="Danilo Henrique Achcar" userId="855bc4c226b78800" providerId="Windows Live" clId="Web-{3630446A-2FBE-4B83-8697-7631EC7F6210}" dt="2023-10-09T03:29:09.335" v="3" actId="1076"/>
        <pc:sldMkLst>
          <pc:docMk/>
          <pc:sldMk cId="3172429480" sldId="279"/>
        </pc:sldMkLst>
        <pc:spChg chg="del">
          <ac:chgData name="Danilo Henrique Achcar" userId="855bc4c226b78800" providerId="Windows Live" clId="Web-{3630446A-2FBE-4B83-8697-7631EC7F6210}" dt="2023-10-09T03:29:08.116" v="2"/>
          <ac:spMkLst>
            <pc:docMk/>
            <pc:sldMk cId="3172429480" sldId="279"/>
            <ac:spMk id="6" creationId="{AB61BD8D-638C-FDD0-1EFB-A3177531FF88}"/>
          </ac:spMkLst>
        </pc:spChg>
        <pc:picChg chg="add mod ord">
          <ac:chgData name="Danilo Henrique Achcar" userId="855bc4c226b78800" providerId="Windows Live" clId="Web-{3630446A-2FBE-4B83-8697-7631EC7F6210}" dt="2023-10-09T03:29:09.335" v="3" actId="1076"/>
          <ac:picMkLst>
            <pc:docMk/>
            <pc:sldMk cId="3172429480" sldId="279"/>
            <ac:picMk id="3" creationId="{143445DA-9020-3000-23A2-780FA6141D71}"/>
          </ac:picMkLst>
        </pc:picChg>
      </pc:sldChg>
      <pc:sldChg chg="addSp delSp modSp">
        <pc:chgData name="Danilo Henrique Achcar" userId="855bc4c226b78800" providerId="Windows Live" clId="Web-{3630446A-2FBE-4B83-8697-7631EC7F6210}" dt="2023-10-09T03:29:16.554" v="5" actId="1076"/>
        <pc:sldMkLst>
          <pc:docMk/>
          <pc:sldMk cId="2397095704" sldId="280"/>
        </pc:sldMkLst>
        <pc:spChg chg="del">
          <ac:chgData name="Danilo Henrique Achcar" userId="855bc4c226b78800" providerId="Windows Live" clId="Web-{3630446A-2FBE-4B83-8697-7631EC7F6210}" dt="2023-10-09T03:29:15.085" v="4"/>
          <ac:spMkLst>
            <pc:docMk/>
            <pc:sldMk cId="2397095704" sldId="280"/>
            <ac:spMk id="6" creationId="{A49B7DC1-2012-3B1C-3D59-EFE50F760FD3}"/>
          </ac:spMkLst>
        </pc:spChg>
        <pc:picChg chg="add mod ord">
          <ac:chgData name="Danilo Henrique Achcar" userId="855bc4c226b78800" providerId="Windows Live" clId="Web-{3630446A-2FBE-4B83-8697-7631EC7F6210}" dt="2023-10-09T03:29:16.554" v="5" actId="1076"/>
          <ac:picMkLst>
            <pc:docMk/>
            <pc:sldMk cId="2397095704" sldId="280"/>
            <ac:picMk id="3" creationId="{F376EC11-5054-F7A6-1D9E-212BC18BD158}"/>
          </ac:picMkLst>
        </pc:picChg>
      </pc:sldChg>
      <pc:sldChg chg="addSp delSp modSp">
        <pc:chgData name="Danilo Henrique Achcar" userId="855bc4c226b78800" providerId="Windows Live" clId="Web-{3630446A-2FBE-4B83-8697-7631EC7F6210}" dt="2023-10-09T03:29:49.367" v="7" actId="1076"/>
        <pc:sldMkLst>
          <pc:docMk/>
          <pc:sldMk cId="876441339" sldId="283"/>
        </pc:sldMkLst>
        <pc:spChg chg="del">
          <ac:chgData name="Danilo Henrique Achcar" userId="855bc4c226b78800" providerId="Windows Live" clId="Web-{3630446A-2FBE-4B83-8697-7631EC7F6210}" dt="2023-10-09T03:29:48.352" v="6"/>
          <ac:spMkLst>
            <pc:docMk/>
            <pc:sldMk cId="876441339" sldId="283"/>
            <ac:spMk id="6" creationId="{A49B7DC1-2012-3B1C-3D59-EFE50F760FD3}"/>
          </ac:spMkLst>
        </pc:spChg>
        <pc:picChg chg="add mod ord">
          <ac:chgData name="Danilo Henrique Achcar" userId="855bc4c226b78800" providerId="Windows Live" clId="Web-{3630446A-2FBE-4B83-8697-7631EC7F6210}" dt="2023-10-09T03:29:49.367" v="7" actId="1076"/>
          <ac:picMkLst>
            <pc:docMk/>
            <pc:sldMk cId="876441339" sldId="283"/>
            <ac:picMk id="3" creationId="{4397E375-FAAF-AE53-B911-E72F544F91C7}"/>
          </ac:picMkLst>
        </pc:picChg>
      </pc:sldChg>
      <pc:sldChg chg="addSp delSp modSp">
        <pc:chgData name="Danilo Henrique Achcar" userId="855bc4c226b78800" providerId="Windows Live" clId="Web-{3630446A-2FBE-4B83-8697-7631EC7F6210}" dt="2023-10-09T03:29:56.196" v="9" actId="1076"/>
        <pc:sldMkLst>
          <pc:docMk/>
          <pc:sldMk cId="1461540839" sldId="284"/>
        </pc:sldMkLst>
        <pc:spChg chg="del">
          <ac:chgData name="Danilo Henrique Achcar" userId="855bc4c226b78800" providerId="Windows Live" clId="Web-{3630446A-2FBE-4B83-8697-7631EC7F6210}" dt="2023-10-09T03:29:54.992" v="8"/>
          <ac:spMkLst>
            <pc:docMk/>
            <pc:sldMk cId="1461540839" sldId="284"/>
            <ac:spMk id="6" creationId="{A49B7DC1-2012-3B1C-3D59-EFE50F760FD3}"/>
          </ac:spMkLst>
        </pc:spChg>
        <pc:picChg chg="add mod ord">
          <ac:chgData name="Danilo Henrique Achcar" userId="855bc4c226b78800" providerId="Windows Live" clId="Web-{3630446A-2FBE-4B83-8697-7631EC7F6210}" dt="2023-10-09T03:29:56.196" v="9" actId="1076"/>
          <ac:picMkLst>
            <pc:docMk/>
            <pc:sldMk cId="1461540839" sldId="284"/>
            <ac:picMk id="3" creationId="{7FB882AD-2D09-5D31-D7FB-CBB2D8A32D11}"/>
          </ac:picMkLst>
        </pc:picChg>
      </pc:sldChg>
      <pc:sldChg chg="addSp delSp modSp">
        <pc:chgData name="Danilo Henrique Achcar" userId="855bc4c226b78800" providerId="Windows Live" clId="Web-{3630446A-2FBE-4B83-8697-7631EC7F6210}" dt="2023-10-09T03:30:03.649" v="11" actId="1076"/>
        <pc:sldMkLst>
          <pc:docMk/>
          <pc:sldMk cId="2073817049" sldId="285"/>
        </pc:sldMkLst>
        <pc:spChg chg="del">
          <ac:chgData name="Danilo Henrique Achcar" userId="855bc4c226b78800" providerId="Windows Live" clId="Web-{3630446A-2FBE-4B83-8697-7631EC7F6210}" dt="2023-10-09T03:30:01.305" v="10"/>
          <ac:spMkLst>
            <pc:docMk/>
            <pc:sldMk cId="2073817049" sldId="285"/>
            <ac:spMk id="6" creationId="{A49B7DC1-2012-3B1C-3D59-EFE50F760FD3}"/>
          </ac:spMkLst>
        </pc:spChg>
        <pc:picChg chg="add mod ord">
          <ac:chgData name="Danilo Henrique Achcar" userId="855bc4c226b78800" providerId="Windows Live" clId="Web-{3630446A-2FBE-4B83-8697-7631EC7F6210}" dt="2023-10-09T03:30:03.649" v="11" actId="1076"/>
          <ac:picMkLst>
            <pc:docMk/>
            <pc:sldMk cId="2073817049" sldId="285"/>
            <ac:picMk id="3" creationId="{BF920A1D-459C-22B3-5B68-C692CB57D4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545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39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9933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8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22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50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64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848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810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759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404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4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staadega.uol.com.br/artigo/guerra-e-possiveis-sancoes-contra-russia-preocupam-produtores-na-europa_13656.html" TargetMode="External"/><Relationship Id="rId2" Type="http://schemas.openxmlformats.org/officeDocument/2006/relationships/hyperlink" Target="https://revistaadega.uol.com.br/artigo/russia-investe-em-producao-de-uvas-em-territorio-anexado_1024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br.tradingview.com/symbols/RUBUSD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rasaexperian.com.br/conteudos/marketing/cross-sellin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vitibrasil.cnpuv.embrapa.br/index.php?opcao=opt_0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info.cnptia.embrapa.br/digital/bitstream/doc/1142481/1/VINHO-SOBER-2021.pdf" TargetMode="External"/><Relationship Id="rId2" Type="http://schemas.openxmlformats.org/officeDocument/2006/relationships/hyperlink" Target="https://agroemdia.com.br/2022/01/20/exportacoes-brasileiras-de-vinho-aumentam-8325-em-202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cosur.int/pt-br/quem-somos/em-poucas-palavra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staadega.uol.com.br/artigo/guerra-e-possiveis-sancoes-contra-russia-preocupam-produtores-na-europa_13656.html" TargetMode="External"/><Relationship Id="rId7" Type="http://schemas.openxmlformats.org/officeDocument/2006/relationships/hyperlink" Target="https://ainfo.cnptia.embrapa.br/digital/bitstream/doc/1142481/1/VINHO-SOBER-2021.pdf" TargetMode="External"/><Relationship Id="rId2" Type="http://schemas.openxmlformats.org/officeDocument/2006/relationships/hyperlink" Target="https://revistaadega.uol.com.br/artigo/russia-investe-em-producao-de-uvas-em-territorio-anexado_10249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tibrasil.cnpuv.embrapa.br/index.php?opcao=opt_06" TargetMode="External"/><Relationship Id="rId5" Type="http://schemas.openxmlformats.org/officeDocument/2006/relationships/hyperlink" Target="https://agroemdia.com.br/2022/01/20/exportacoes-brasileiras-de-vinho-aumentam-8325-em-2021/" TargetMode="External"/><Relationship Id="rId4" Type="http://schemas.openxmlformats.org/officeDocument/2006/relationships/hyperlink" Target="https://br.tradingview.com/symbols/RUBUSD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cosur.int/pt-br/quem-somos/em-poucas-palavras/" TargetMode="External"/><Relationship Id="rId2" Type="http://schemas.openxmlformats.org/officeDocument/2006/relationships/hyperlink" Target="https://www.serasaexperian.com.br/conteudos/marketing/cross-sellin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rte líquida colorida">
            <a:extLst>
              <a:ext uri="{FF2B5EF4-FFF2-40B4-BE49-F238E27FC236}">
                <a16:creationId xmlns:a16="http://schemas.microsoft.com/office/drawing/2014/main" id="{42896B67-757F-ECAB-2675-26DCAEC6E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4" r="18561" b="-9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6279" y="1524000"/>
            <a:ext cx="5883796" cy="2286000"/>
          </a:xfrm>
        </p:spPr>
        <p:txBody>
          <a:bodyPr>
            <a:normAutofit fontScale="90000"/>
          </a:bodyPr>
          <a:lstStyle/>
          <a:p>
            <a:pPr algn="l"/>
            <a:r>
              <a:rPr lang="de-DE" sz="4400" err="1">
                <a:ea typeface="Calibri Light"/>
                <a:cs typeface="Calibri Light"/>
              </a:rPr>
              <a:t>Análise</a:t>
            </a:r>
            <a:r>
              <a:rPr lang="de-DE" sz="4400">
                <a:ea typeface="Calibri Light"/>
                <a:cs typeface="Calibri Light"/>
              </a:rPr>
              <a:t> de </a:t>
            </a:r>
            <a:r>
              <a:rPr lang="de-DE" sz="4400" err="1">
                <a:ea typeface="Calibri Light"/>
                <a:cs typeface="Calibri Light"/>
              </a:rPr>
              <a:t>exportação</a:t>
            </a:r>
            <a:r>
              <a:rPr lang="de-DE" sz="4400">
                <a:ea typeface="Calibri Light"/>
                <a:cs typeface="Calibri Light"/>
              </a:rPr>
              <a:t> de </a:t>
            </a:r>
            <a:r>
              <a:rPr lang="de-DE" sz="4400" err="1">
                <a:ea typeface="Calibri Light"/>
                <a:cs typeface="Calibri Light"/>
              </a:rPr>
              <a:t>vinho</a:t>
            </a:r>
            <a:r>
              <a:rPr lang="de-DE" sz="4400">
                <a:ea typeface="Calibri Light"/>
                <a:cs typeface="Calibri Light"/>
              </a:rPr>
              <a:t> e </a:t>
            </a:r>
            <a:r>
              <a:rPr lang="de-DE" sz="4400" err="1">
                <a:ea typeface="Calibri Light"/>
                <a:cs typeface="Calibri Light"/>
              </a:rPr>
              <a:t>oportunidades</a:t>
            </a:r>
            <a:r>
              <a:rPr lang="de-DE" sz="4400">
                <a:ea typeface="Calibri Light"/>
                <a:cs typeface="Calibri Light"/>
              </a:rPr>
              <a:t> </a:t>
            </a:r>
            <a:r>
              <a:rPr lang="de-DE" sz="4400" err="1">
                <a:ea typeface="Calibri Light"/>
                <a:cs typeface="Calibri Light"/>
              </a:rPr>
              <a:t>para</a:t>
            </a:r>
            <a:r>
              <a:rPr lang="de-DE" sz="4400">
                <a:ea typeface="Calibri Light"/>
                <a:cs typeface="Calibri Light"/>
              </a:rPr>
              <a:t> </a:t>
            </a:r>
            <a:r>
              <a:rPr lang="de-DE" sz="4400" err="1">
                <a:ea typeface="Calibri Light"/>
                <a:cs typeface="Calibri Light"/>
              </a:rPr>
              <a:t>expansão</a:t>
            </a:r>
            <a:r>
              <a:rPr lang="de-DE" sz="4400">
                <a:ea typeface="Calibri Light"/>
                <a:cs typeface="Calibri Light"/>
              </a:rPr>
              <a:t> </a:t>
            </a:r>
            <a:r>
              <a:rPr lang="de-DE" sz="4400" err="1">
                <a:ea typeface="Calibri Light"/>
                <a:cs typeface="Calibri Light"/>
              </a:rPr>
              <a:t>comercial</a:t>
            </a:r>
            <a:endParaRPr lang="de-DE" sz="4400">
              <a:ea typeface="Calibri Light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>
                <a:ea typeface="Calibri"/>
                <a:cs typeface="Calibri"/>
              </a:rPr>
              <a:t>Fase 1 – Tech Challenge</a:t>
            </a:r>
          </a:p>
          <a:p>
            <a:pPr algn="l"/>
            <a:r>
              <a:rPr lang="de-DE" sz="1600">
                <a:solidFill>
                  <a:srgbClr val="FFFFFF">
                    <a:alpha val="70000"/>
                  </a:srgbClr>
                </a:solidFill>
                <a:ea typeface="Calibri"/>
                <a:cs typeface="Calibri"/>
              </a:rPr>
              <a:t>Danilo Henrique </a:t>
            </a:r>
            <a:r>
              <a:rPr lang="de-DE" sz="1600" err="1">
                <a:solidFill>
                  <a:srgbClr val="FFFFFF">
                    <a:alpha val="70000"/>
                  </a:srgbClr>
                </a:solidFill>
                <a:ea typeface="Calibri"/>
                <a:cs typeface="Calibri"/>
              </a:rPr>
              <a:t>Achcar</a:t>
            </a:r>
            <a:r>
              <a:rPr lang="de-DE" sz="1600">
                <a:solidFill>
                  <a:srgbClr val="FFFFFF">
                    <a:alpha val="70000"/>
                  </a:srgbClr>
                </a:solidFill>
                <a:ea typeface="Calibri"/>
                <a:cs typeface="Calibri"/>
              </a:rPr>
              <a:t> RM 351516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0D9D91-502C-0725-715E-78183E1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10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ADA123-74A5-C3A8-CD84-49BC0A1A8679}"/>
              </a:ext>
            </a:extLst>
          </p:cNvPr>
          <p:cNvSpPr txBox="1"/>
          <p:nvPr/>
        </p:nvSpPr>
        <p:spPr>
          <a:xfrm>
            <a:off x="8485481" y="1571036"/>
            <a:ext cx="3386666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TOP 5 maiores compradores de vinho (em litros) últimos 15 anos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mostra a evolução da exportação (em litros) dos maiores compradores.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Da mesma forma que no outro gráfico, temos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queda da Rússia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ascensão do 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como maior parceiro comercial.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Além disso, ambos os "</a:t>
            </a:r>
            <a:r>
              <a:rPr lang="pt-BR" sz="1600" dirty="0" err="1">
                <a:solidFill>
                  <a:srgbClr val="FFFFFF">
                    <a:alpha val="70000"/>
                  </a:srgbClr>
                </a:solidFill>
              </a:rPr>
              <a:t>spikes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" da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(o primeiro em 2009 e o segundo em 2013) demonstram cenários diferentes entre si.</a:t>
            </a:r>
          </a:p>
          <a:p>
            <a:endParaRPr lang="pt-BR" dirty="0"/>
          </a:p>
        </p:txBody>
      </p:sp>
      <p:pic>
        <p:nvPicPr>
          <p:cNvPr id="5" name="Espaço Reservado para Conteúdo 4" descr="Gráfico, Gráfico de linhas&#10;&#10;Descrição gerada automaticamente">
            <a:extLst>
              <a:ext uri="{FF2B5EF4-FFF2-40B4-BE49-F238E27FC236}">
                <a16:creationId xmlns:a16="http://schemas.microsoft.com/office/drawing/2014/main" id="{A4ABCE8E-2221-2DD2-96A7-78E4DDDD1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40" y="1569675"/>
            <a:ext cx="8222073" cy="4968511"/>
          </a:xfrm>
        </p:spPr>
      </p:pic>
    </p:spTree>
    <p:extLst>
      <p:ext uri="{BB962C8B-B14F-4D97-AF65-F5344CB8AC3E}">
        <p14:creationId xmlns:p14="http://schemas.microsoft.com/office/powerpoint/2010/main" val="99011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11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79479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Em 2009, as exportações da Rússia foram 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21.921.914 (litros)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, resultando num volume de compra 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US$ 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5.732.280,00.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Em contrapartida, em 2013, as exportações foram de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 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5.893.291 (litros)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 com um volume 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US$ 14.795.694,00.</a:t>
            </a:r>
            <a:endParaRPr lang="pt-BR" sz="2000" b="1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No primeiro pico, exportaram mais pagando menos, mas no segundo pico, exportaram menos, pagando um preço maior.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O segundo pico de exportação foi bem mais significativo que o primeiro (em quesito de volume monetário movimentado). Se observarmos a quantidade exportada, o cenário se inverte.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queda das exportações pela Rússia pode ter ocorrido por diversos fatores, dentre eles:</a:t>
            </a:r>
            <a:endParaRPr lang="en-US" sz="2000" dirty="0">
              <a:solidFill>
                <a:srgbClr val="FFFFFF">
                  <a:alpha val="70000"/>
                </a:srgbClr>
              </a:solidFill>
            </a:endParaRPr>
          </a:p>
          <a:p>
            <a:pPr lvl="1"/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Fim de acordos comerciais previamente estabelecidos (inclusive durante a criação do BRICS em 2009, logo após a crise financeira de 2007-2008);</a:t>
            </a:r>
          </a:p>
          <a:p>
            <a:pPr lvl="1"/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desvalorização do rublo russo perante o dólar americano e o real brasileiro na década de 2010;</a:t>
            </a:r>
            <a:endParaRPr lang="pt-BR" dirty="0">
              <a:solidFill>
                <a:srgbClr val="FFFFFF">
                  <a:alpha val="70000"/>
                </a:srgbClr>
              </a:solidFill>
            </a:endParaRPr>
          </a:p>
          <a:p>
            <a:pPr lvl="1"/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Considerando o ano de 2013, a futura invasão da Criméia pela Rússia em 2014;</a:t>
            </a:r>
          </a:p>
          <a:p>
            <a:pPr lvl="1"/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Competidores externos (Portugal, Espanha, França, </a:t>
            </a:r>
            <a:r>
              <a:rPr lang="pt-BR" sz="2000" dirty="0" err="1">
                <a:solidFill>
                  <a:srgbClr val="FFFFFF">
                    <a:alpha val="70000"/>
                  </a:srgbClr>
                </a:solidFill>
              </a:rPr>
              <a:t>etc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);</a:t>
            </a:r>
          </a:p>
          <a:p>
            <a:endParaRPr lang="pt-BR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6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12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570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Segundo a </a:t>
            </a:r>
            <a:r>
              <a:rPr lang="pt-BR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REVISTA ADEGA </a:t>
            </a:r>
            <a:r>
              <a:rPr lang="pt-BR" sz="2000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, a Rússia tem utilizado o território anexado da Criméia para o cultivo de uvas e produção de vinho próprio, com o intuito de se tornar autossuficiente num mercado em amplo crescimento no país, também conforme </a:t>
            </a:r>
            <a:r>
              <a:rPr lang="pt-BR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REVISTA ADEGA </a:t>
            </a:r>
            <a:r>
              <a:rPr lang="pt-BR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pt-BR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pt-BR" sz="2000" dirty="0">
              <a:solidFill>
                <a:schemeClr val="tx1"/>
              </a:solidFill>
            </a:endParaRPr>
          </a:p>
          <a:p>
            <a:endParaRPr lang="pt-BR" sz="20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40ECB9-4BC7-24F4-746B-34255C815494}"/>
              </a:ext>
            </a:extLst>
          </p:cNvPr>
          <p:cNvSpPr txBox="1"/>
          <p:nvPr/>
        </p:nvSpPr>
        <p:spPr>
          <a:xfrm>
            <a:off x="932440" y="3229619"/>
            <a:ext cx="547743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Sobre o fato da desvalorização do rublo russo: ficou muito mais caro para o país comprar commodities (dentre elas uvas e vinho), conforme visto no gráfico de evolução </a:t>
            </a:r>
            <a:r>
              <a:rPr lang="pt-BR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TRADINGVIEW </a:t>
            </a:r>
            <a:r>
              <a:rPr lang="pt-BR" sz="20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. </a:t>
            </a:r>
            <a:endParaRPr lang="pt-BR" dirty="0">
              <a:solidFill>
                <a:srgbClr val="FFFF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pt-BR" sz="2000" dirty="0">
              <a:solidFill>
                <a:srgbClr val="FFFFFF">
                  <a:alpha val="70000"/>
                </a:srgb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Além disso devemos levar em consideração as sanções impostas pelo Ocidente ao país pela invasão da Criméia (2014) e mais recentemente pela guerra na Ucrânia (2022).</a:t>
            </a:r>
            <a:endParaRPr lang="pt-BR" dirty="0"/>
          </a:p>
        </p:txBody>
      </p:sp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7286F016-50BA-0E0E-EFDB-E35C9AEDC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939" y="2895600"/>
            <a:ext cx="3395817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6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13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1557299-EA22-7E50-B3F6-E8D6CC0E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08FB72-57AA-DC27-BCBB-89E22ACCB65E}"/>
              </a:ext>
            </a:extLst>
          </p:cNvPr>
          <p:cNvSpPr txBox="1"/>
          <p:nvPr/>
        </p:nvSpPr>
        <p:spPr>
          <a:xfrm>
            <a:off x="7360467" y="1514592"/>
            <a:ext cx="4363818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Gráfico de regressão do TOP 5 exportadores (em litros)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Continuando nossa análise, no gráfico ao lado, observamos um modelo de regressão linear básico (tomando como base as observações anteriores) de cada país no TOP 5 de exportação nos últimos 15 anos.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É possível perceber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tendência de alta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das exportações (em litros) pelo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</p:txBody>
      </p:sp>
      <p:pic>
        <p:nvPicPr>
          <p:cNvPr id="14" name="Espaço Reservado para Conteúdo 13" descr="Gráfico, Gráfico de linhas&#10;&#10;Descrição gerada automaticamente">
            <a:extLst>
              <a:ext uri="{FF2B5EF4-FFF2-40B4-BE49-F238E27FC236}">
                <a16:creationId xmlns:a16="http://schemas.microsoft.com/office/drawing/2014/main" id="{74B36FEC-2A56-320D-F777-56472654E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09" y="1696047"/>
            <a:ext cx="7158134" cy="5010605"/>
          </a:xfrm>
        </p:spPr>
      </p:pic>
    </p:spTree>
    <p:extLst>
      <p:ext uri="{BB962C8B-B14F-4D97-AF65-F5344CB8AC3E}">
        <p14:creationId xmlns:p14="http://schemas.microsoft.com/office/powerpoint/2010/main" val="337273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14</a:t>
            </a:fld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98E5442-DDA5-C06B-0A5B-D36DC9EA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6795AE0-0ECA-DAE1-E691-CB786F6E95B7}"/>
              </a:ext>
            </a:extLst>
          </p:cNvPr>
          <p:cNvSpPr txBox="1"/>
          <p:nvPr/>
        </p:nvSpPr>
        <p:spPr>
          <a:xfrm>
            <a:off x="7342537" y="1514592"/>
            <a:ext cx="443553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Gráfico de regressão do TOP 5 exportadores (em US$)</a:t>
            </a:r>
            <a:endParaRPr lang="pt-BR" dirty="0"/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Da mesma maneira que no gráfico anterior, podemos observar um modelo de regressão linear das exportações (agora considerando o volume em US$). 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Como na observação pela quantidade exportada anterior,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possui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tendência de alta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para o montante exportado (em US$).</a:t>
            </a:r>
          </a:p>
        </p:txBody>
      </p:sp>
      <p:pic>
        <p:nvPicPr>
          <p:cNvPr id="20" name="Espaço Reservado para Conteúdo 19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D93DC54E-CDEC-BC79-664E-C773DBFA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89" y="1613594"/>
            <a:ext cx="7139004" cy="5031191"/>
          </a:xfrm>
        </p:spPr>
      </p:pic>
    </p:spTree>
    <p:extLst>
      <p:ext uri="{BB962C8B-B14F-4D97-AF65-F5344CB8AC3E}">
        <p14:creationId xmlns:p14="http://schemas.microsoft.com/office/powerpoint/2010/main" val="228068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15</a:t>
            </a:fld>
            <a:endParaRPr lang="pt-BR"/>
          </a:p>
        </p:txBody>
      </p:sp>
      <p:pic>
        <p:nvPicPr>
          <p:cNvPr id="3" name="Espaço Reservado para Conteúdo 2" descr="Gráfico, Gráfico de barras&#10;&#10;Descrição gerada automaticamente">
            <a:extLst>
              <a:ext uri="{FF2B5EF4-FFF2-40B4-BE49-F238E27FC236}">
                <a16:creationId xmlns:a16="http://schemas.microsoft.com/office/drawing/2014/main" id="{8EE501DA-4A84-AD38-BA49-2F4DE5B32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341" y="1608759"/>
            <a:ext cx="7368988" cy="4751224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6814AA8-EB65-3E78-C182-D0DEA7D6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F683C6-3C1F-9359-7AC0-DC46FA745091}"/>
              </a:ext>
            </a:extLst>
          </p:cNvPr>
          <p:cNvSpPr txBox="1"/>
          <p:nvPr/>
        </p:nvSpPr>
        <p:spPr>
          <a:xfrm>
            <a:off x="7961102" y="1514592"/>
            <a:ext cx="3816971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Evolução dos maiores exportadores nos últimos 5 anos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Aqui é apresentado uma visão consolidada dos maiores exportadores anualmente (considerando os últimos 5 anos).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Como já visto anteriormente,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hoje, é o nosso maior parceiro comercial, por uma grande margem do segundo melhor colocado.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aparece de forma tímida em 2021, mas longe dos valores apresentados antes de 2015.</a:t>
            </a:r>
          </a:p>
        </p:txBody>
      </p:sp>
    </p:spTree>
    <p:extLst>
      <p:ext uri="{BB962C8B-B14F-4D97-AF65-F5344CB8AC3E}">
        <p14:creationId xmlns:p14="http://schemas.microsoft.com/office/powerpoint/2010/main" val="221377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16</a:t>
            </a:fld>
            <a:endParaRPr lang="pt-BR"/>
          </a:p>
        </p:txBody>
      </p:sp>
      <p:pic>
        <p:nvPicPr>
          <p:cNvPr id="3" name="Espaço Reservado para Conteúdo 2" descr="Gráfico, Gráfico de pizza&#10;&#10;Descrição gerada automaticamente">
            <a:extLst>
              <a:ext uri="{FF2B5EF4-FFF2-40B4-BE49-F238E27FC236}">
                <a16:creationId xmlns:a16="http://schemas.microsoft.com/office/drawing/2014/main" id="{FB4D0A48-1638-19F0-133E-6F77CD16F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32" y="3836213"/>
            <a:ext cx="11783940" cy="2229923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D31B559-CF89-EBE9-AC78-4DA05C87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38ED30-CF87-8C22-CEC4-572A83B544DD}"/>
              </a:ext>
            </a:extLst>
          </p:cNvPr>
          <p:cNvSpPr txBox="1"/>
          <p:nvPr/>
        </p:nvSpPr>
        <p:spPr>
          <a:xfrm>
            <a:off x="825195" y="1649063"/>
            <a:ext cx="1088116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Evolução dos maiores exportadores nos últimos 5 anos</a:t>
            </a:r>
            <a:endParaRPr lang="pt-BR"/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Por fim, trazemos uma última comparação gráfica do consolidado anual. Ele representa a mesma visão do gráfico anterior, entretanto agora utilizando a ferramenta do gráfico de pizza.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percentual representado pela parceria comercial com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é de longe, o maior e mais proeminente dos últimos 5 anos. A fatia ocupada pelo país é visivelmente maior que as dos demais.</a:t>
            </a:r>
          </a:p>
        </p:txBody>
      </p:sp>
    </p:spTree>
    <p:extLst>
      <p:ext uri="{BB962C8B-B14F-4D97-AF65-F5344CB8AC3E}">
        <p14:creationId xmlns:p14="http://schemas.microsoft.com/office/powerpoint/2010/main" val="639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17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48" y="1307629"/>
            <a:ext cx="4675481" cy="5125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tabela ao lado também mostra de forma clara os números superiores do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Apenas em 2022, o montante de exportação dele com o segundo colocado, considerando a quantidade (em litros) é cerca de 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7,96x maior!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Quando analisamos o volume monetário (em US$), a diferença para o segundo colocado é cerca 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7,17x maior!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F3E32FC-3903-0686-8A15-3C232DC3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42275"/>
              </p:ext>
            </p:extLst>
          </p:nvPr>
        </p:nvGraphicFramePr>
        <p:xfrm>
          <a:off x="5254978" y="1265837"/>
          <a:ext cx="5689600" cy="539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28">
                  <a:extLst>
                    <a:ext uri="{9D8B030D-6E8A-4147-A177-3AD203B41FA5}">
                      <a16:colId xmlns:a16="http://schemas.microsoft.com/office/drawing/2014/main" val="3393344496"/>
                    </a:ext>
                  </a:extLst>
                </a:gridCol>
                <a:gridCol w="1229156">
                  <a:extLst>
                    <a:ext uri="{9D8B030D-6E8A-4147-A177-3AD203B41FA5}">
                      <a16:colId xmlns:a16="http://schemas.microsoft.com/office/drawing/2014/main" val="1693131312"/>
                    </a:ext>
                  </a:extLst>
                </a:gridCol>
                <a:gridCol w="1507934">
                  <a:extLst>
                    <a:ext uri="{9D8B030D-6E8A-4147-A177-3AD203B41FA5}">
                      <a16:colId xmlns:a16="http://schemas.microsoft.com/office/drawing/2014/main" val="2893137124"/>
                    </a:ext>
                  </a:extLst>
                </a:gridCol>
                <a:gridCol w="1710682">
                  <a:extLst>
                    <a:ext uri="{9D8B030D-6E8A-4147-A177-3AD203B41FA5}">
                      <a16:colId xmlns:a16="http://schemas.microsoft.com/office/drawing/2014/main" val="6771326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Ano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País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Quantidade (litros)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Valor monetário (US$)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655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China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30.835,00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126.336,00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82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Estados Unidos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169.109,00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512.519,00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557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Haiti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79.500,00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144.425,00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54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Paraguai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3.234.168,00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5.494.321,00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639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Reino Unido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67.708,00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296.827,00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60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China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129.852,00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376.828,00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13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Estados Unidos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209.765,00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616.274,00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43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Paraguai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2.419.537,00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3.826.587,00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879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Países Baixos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44.882,00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148.031,00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417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Reino Unido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34.295,00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164.592,00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04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China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122.253,00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363.000,00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228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Estados Unidos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300.178,00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610.793,00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863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Haiti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399.128,00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471.152,00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6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Japão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36.442,00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92.674,00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69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Paraguai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3.299.013,00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3.869.243,00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171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China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61.884,00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264.116,00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5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Estados Unidos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111.085,00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203.554,00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22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Haiti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670.379,00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831.181,00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98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Paraguai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6.522.527,00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7.192.362,00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543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Rússia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181.931,00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312.926,00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279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China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105.395,00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404.647,00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669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Estados Unidos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220.373,00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447.893,00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751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Haiti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553.503,00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741.014,00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218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Paraguai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5.076.670,00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7.156.293,00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24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722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Uruguai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637.117,00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997.367,00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69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23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18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5706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Com todas as análises e fatos apresentados, a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apesar de não possuir mais um grande volume de exportação, ainda representa um grande mercado no âmbito mundial, o que não podemos deixar de considerar. Todavia, para este momento, devemos focar em parcerias mais vantajosas.</a:t>
            </a:r>
            <a:endParaRPr lang="pt-BR" dirty="0"/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Assim, 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tem se mostrado como o nosso parceiro comercial mais importante dos últimos anos, tendo exportado apenas em 2022 o montante 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5.076.670 (litros)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 com um volume de compra de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US$ 7.156.293,00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. Sendo ele uma escolha certa para estreitarmos os laços comerciais.</a:t>
            </a:r>
          </a:p>
          <a:p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A recomendação é aprimorar as parcerias existentes e estabelecer novos acordos comerciais com o Paraguai para expandir ainda mais as exportações.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seguir, analisaremos outras commodities e estabeleceremos uma relação com a exportação de vinho.</a:t>
            </a:r>
            <a:endParaRPr lang="pt-BR" sz="2000" b="1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3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s em uma árvore">
            <a:extLst>
              <a:ext uri="{FF2B5EF4-FFF2-40B4-BE49-F238E27FC236}">
                <a16:creationId xmlns:a16="http://schemas.microsoft.com/office/drawing/2014/main" id="{EC1BE8C9-7877-6470-A959-7C53A7D50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5" r="8270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403C1ED-27F0-8F4D-F3DF-6F7FF645B4D7}"/>
              </a:ext>
            </a:extLst>
          </p:cNvPr>
          <p:cNvSpPr txBox="1">
            <a:spLocks/>
          </p:cNvSpPr>
          <p:nvPr/>
        </p:nvSpPr>
        <p:spPr>
          <a:xfrm>
            <a:off x="6444074" y="1439332"/>
            <a:ext cx="5484518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Análise</a:t>
            </a:r>
            <a:r>
              <a:rPr lang="en-US"/>
              <a:t> das </a:t>
            </a:r>
            <a:r>
              <a:rPr lang="en-US" err="1"/>
              <a:t>exportações</a:t>
            </a:r>
            <a:r>
              <a:rPr lang="en-US"/>
              <a:t> (</a:t>
            </a:r>
            <a:r>
              <a:rPr lang="en-US" err="1"/>
              <a:t>uvas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191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0732D-CACB-35E6-0241-C416B1B2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Índice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A9B0BE-4351-00DB-3008-E5D3A8E1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Introdução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Análise das exportações (vinhos)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Análise das exportações (uvas)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Análise das exportações (suco)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Análise das exportações (espumante)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Conclusão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Referências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95AC60-B2CE-C83D-FB6E-643DAE81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6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20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E72D310-CC3B-0677-86D9-A0D22CF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(uvas)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FEEB9D-0CE7-5FA4-4F1D-B3CF90F6B9BD}"/>
              </a:ext>
            </a:extLst>
          </p:cNvPr>
          <p:cNvSpPr txBox="1"/>
          <p:nvPr/>
        </p:nvSpPr>
        <p:spPr>
          <a:xfrm>
            <a:off x="7688288" y="1514592"/>
            <a:ext cx="4089785" cy="4124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15 maiores compradores de uva (US$)</a:t>
            </a:r>
            <a:endParaRPr lang="en-US" dirty="0">
              <a:latin typeface="Segoe UI"/>
              <a:cs typeface="Segoe UI"/>
            </a:endParaRPr>
          </a:p>
          <a:p>
            <a:endParaRPr lang="pt-BR" dirty="0">
              <a:latin typeface="Segoe UI"/>
              <a:cs typeface="Segoe UI"/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Iniciamos esta análise de exportação de uvas apresentando o gráfico ao lado, onde podemos observar que o maior exportador nos últimos 15 anos foram os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Países Baixos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 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Logo em seguida, temos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Reino Unido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 os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respectivamente em 2º e 3º lugares.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análise ao lado considera o valor monetário (em US$) das exportações de uva.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10" name="Espaço Reservado para Conteúdo 9" descr="Gráfico&#10;&#10;Descrição gerada automaticamente">
            <a:extLst>
              <a:ext uri="{FF2B5EF4-FFF2-40B4-BE49-F238E27FC236}">
                <a16:creationId xmlns:a16="http://schemas.microsoft.com/office/drawing/2014/main" id="{56E13AF8-CB04-CA21-4C85-4D8EE921F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16" y="1592012"/>
            <a:ext cx="7455878" cy="5083762"/>
          </a:xfrm>
        </p:spPr>
      </p:pic>
    </p:spTree>
    <p:extLst>
      <p:ext uri="{BB962C8B-B14F-4D97-AF65-F5344CB8AC3E}">
        <p14:creationId xmlns:p14="http://schemas.microsoft.com/office/powerpoint/2010/main" val="178311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21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D35BBE5-7DDC-66F3-2D9E-4A3C1B4B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(uvas)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438945-704D-2F41-2EFA-7FFAA08844FB}"/>
              </a:ext>
            </a:extLst>
          </p:cNvPr>
          <p:cNvSpPr txBox="1"/>
          <p:nvPr/>
        </p:nvSpPr>
        <p:spPr>
          <a:xfrm>
            <a:off x="7631843" y="1514592"/>
            <a:ext cx="4146230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15 maiores compradores de uva (kg)</a:t>
            </a:r>
            <a:endParaRPr lang="en-US" dirty="0">
              <a:latin typeface="Segoe UI"/>
              <a:cs typeface="Segoe UI"/>
            </a:endParaRPr>
          </a:p>
          <a:p>
            <a:endParaRPr lang="pt-BR" dirty="0">
              <a:latin typeface="Segoe UI"/>
              <a:cs typeface="Segoe UI"/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representa a mesma análise do gráfico anterior, entretanto, agora considerando a quantidade exportada em quilos.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Da mesma forma que no gráfico anterior, os maiores exportadores de uva são respectivamente: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Países Baixos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em 1º,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Reino Unido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em 2º e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em 3º.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Vale notar que o total exportado pelos Países Baixos (1º) é cerca de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97% maior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que o do Reino Unido (2º).</a:t>
            </a:r>
          </a:p>
        </p:txBody>
      </p:sp>
      <p:pic>
        <p:nvPicPr>
          <p:cNvPr id="6" name="Espaço Reservado para Conteúdo 5" descr="Gráfico&#10;&#10;Descrição gerada automaticamente">
            <a:extLst>
              <a:ext uri="{FF2B5EF4-FFF2-40B4-BE49-F238E27FC236}">
                <a16:creationId xmlns:a16="http://schemas.microsoft.com/office/drawing/2014/main" id="{3DEE6E09-ED26-9671-1F9D-D198EB67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17" y="1544976"/>
            <a:ext cx="7371211" cy="5027318"/>
          </a:xfrm>
        </p:spPr>
      </p:pic>
    </p:spTree>
    <p:extLst>
      <p:ext uri="{BB962C8B-B14F-4D97-AF65-F5344CB8AC3E}">
        <p14:creationId xmlns:p14="http://schemas.microsoft.com/office/powerpoint/2010/main" val="159088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22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70E4D55-DF29-1AF5-B612-48E21FCE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(uvas)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42A11C-4C7C-51F4-3DA3-EBDFEEBC1424}"/>
              </a:ext>
            </a:extLst>
          </p:cNvPr>
          <p:cNvSpPr txBox="1"/>
          <p:nvPr/>
        </p:nvSpPr>
        <p:spPr>
          <a:xfrm>
            <a:off x="7829399" y="1401703"/>
            <a:ext cx="4230896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5 maiores compradores de uva (kg) últimos 15 anos</a:t>
            </a:r>
            <a:endParaRPr lang="en-US" dirty="0">
              <a:latin typeface="Segoe UI"/>
              <a:cs typeface="Segoe UI"/>
            </a:endParaRPr>
          </a:p>
          <a:p>
            <a:endParaRPr lang="pt-BR" dirty="0">
              <a:latin typeface="Segoe UI"/>
              <a:cs typeface="Segoe UI"/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mostra a evolução da exportação (em kg) de uva de nossos maiores clientes.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Aqui podemos perceber que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Reino Unido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2º maior parceiro comercial nos últimos 15 anos, praticamente cessou suas exportações conosco em 2022.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 podemos observar o surgimento de um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novo parceiro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comercial relevante: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Romênia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a qual exportou mais que todos os outros países em 2022, ficando abaixo apenas dos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Países Baixos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(nosso maior parceiro na questão de exportação de uvas nos últimos 15 anos).</a:t>
            </a:r>
          </a:p>
          <a:p>
            <a:endParaRPr lang="pt-BR" b="1" dirty="0">
              <a:latin typeface="Avenir Next LT Pro"/>
              <a:cs typeface="Segoe UI"/>
            </a:endParaRPr>
          </a:p>
          <a:p>
            <a:endParaRPr lang="en-US" sz="1600" dirty="0">
              <a:latin typeface="Segoe UI"/>
              <a:cs typeface="Segoe UI"/>
            </a:endParaRPr>
          </a:p>
        </p:txBody>
      </p:sp>
      <p:pic>
        <p:nvPicPr>
          <p:cNvPr id="5" name="Espaço Reservado para Conteúdo 4" descr="Gráfico, Gráfico de linhas&#10;&#10;Descrição gerada automaticamente">
            <a:extLst>
              <a:ext uri="{FF2B5EF4-FFF2-40B4-BE49-F238E27FC236}">
                <a16:creationId xmlns:a16="http://schemas.microsoft.com/office/drawing/2014/main" id="{3FA6B9EB-B99E-FA65-D591-290D5CD8D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03" y="1621495"/>
            <a:ext cx="7554148" cy="4366275"/>
          </a:xfrm>
        </p:spPr>
      </p:pic>
    </p:spTree>
    <p:extLst>
      <p:ext uri="{BB962C8B-B14F-4D97-AF65-F5344CB8AC3E}">
        <p14:creationId xmlns:p14="http://schemas.microsoft.com/office/powerpoint/2010/main" val="3731102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23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(uvas)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370" y="1571037"/>
            <a:ext cx="10668000" cy="4570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única relação que pudemos observar nas exportações de uvas é em relação aos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, que figuram dentro do TOP 3 exportadores em ambas as commodities (vinho e uvas), na categoria por volume monetário (em US$).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De forma geral, os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Países Baixos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 são os maiores exportadores de uvas, mas sem nenhuma relação com as exportações de vinhos.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, o nosso maior parceiro comercial dos últimos anos na exportação de vinhos, não figura entre os maiores exportadores de uvas.</a:t>
            </a:r>
          </a:p>
        </p:txBody>
      </p:sp>
    </p:spTree>
    <p:extLst>
      <p:ext uri="{BB962C8B-B14F-4D97-AF65-F5344CB8AC3E}">
        <p14:creationId xmlns:p14="http://schemas.microsoft.com/office/powerpoint/2010/main" val="99737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D6D47-0232-B2A1-0258-BAC95815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222" y="1873246"/>
            <a:ext cx="6086592" cy="3056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Análise</a:t>
            </a:r>
            <a:r>
              <a:rPr lang="en-US"/>
              <a:t> </a:t>
            </a:r>
            <a:r>
              <a:rPr lang="en-US" kern="1200">
                <a:latin typeface="+mj-lt"/>
                <a:ea typeface="+mj-ea"/>
                <a:cs typeface="+mj-cs"/>
              </a:rPr>
              <a:t>das</a:t>
            </a:r>
            <a:r>
              <a:rPr lang="en-US"/>
              <a:t> </a:t>
            </a:r>
            <a:r>
              <a:rPr lang="en-US" kern="1200">
                <a:latin typeface="+mj-lt"/>
                <a:ea typeface="+mj-ea"/>
                <a:cs typeface="+mj-cs"/>
              </a:rPr>
              <a:t>exportações (</a:t>
            </a:r>
            <a:r>
              <a:rPr lang="en-US" kern="1200" err="1">
                <a:latin typeface="+mj-lt"/>
                <a:ea typeface="+mj-ea"/>
                <a:cs typeface="+mj-cs"/>
              </a:rPr>
              <a:t>suco</a:t>
            </a:r>
            <a:r>
              <a:rPr lang="en-US" kern="1200">
                <a:latin typeface="+mj-lt"/>
                <a:ea typeface="+mj-ea"/>
                <a:cs typeface="+mj-cs"/>
              </a:rPr>
              <a:t> de uva)</a:t>
            </a:r>
          </a:p>
        </p:txBody>
      </p:sp>
      <p:pic>
        <p:nvPicPr>
          <p:cNvPr id="24" name="Picture 5" descr="Uvas depois de colhidas">
            <a:extLst>
              <a:ext uri="{FF2B5EF4-FFF2-40B4-BE49-F238E27FC236}">
                <a16:creationId xmlns:a16="http://schemas.microsoft.com/office/drawing/2014/main" id="{F63ED54C-6A03-1C1E-3FDF-777276B36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2" r="29830" b="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7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25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B830790-F4A2-006D-6F4D-216CDBAF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(suco)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38C5BD-94A4-8C91-2269-DC9B1C045365}"/>
              </a:ext>
            </a:extLst>
          </p:cNvPr>
          <p:cNvSpPr txBox="1"/>
          <p:nvPr/>
        </p:nvSpPr>
        <p:spPr>
          <a:xfrm>
            <a:off x="7735326" y="1260592"/>
            <a:ext cx="4390820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15 maiores compradores de suco (US$)</a:t>
            </a:r>
            <a:endParaRPr lang="pt-BR" dirty="0"/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Sobre as exportações de suco, segundo o gráfico ao lado podemos observar que o maior exportador nos últimos 15 anos foi o 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Japão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 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análise ao lado considera o valor monetário (em US$) das exportações de suco.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Japão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é de forma isolada,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o maior exportador nos últimos 15 anos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  Inclusive estando bem acima da mediana.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 podemos observar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figurando entre o TOP 15. Lembrando que ele é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maior exportador de vinho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</p:txBody>
      </p:sp>
      <p:pic>
        <p:nvPicPr>
          <p:cNvPr id="2" name="Espaço Reservado para Conteúdo 1" descr="Gráfico&#10;&#10;Descrição gerada automaticamente">
            <a:extLst>
              <a:ext uri="{FF2B5EF4-FFF2-40B4-BE49-F238E27FC236}">
                <a16:creationId xmlns:a16="http://schemas.microsoft.com/office/drawing/2014/main" id="{EACD097B-1CFC-440B-4244-F9986C95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97" y="1584631"/>
            <a:ext cx="7535333" cy="4995042"/>
          </a:xfrm>
        </p:spPr>
      </p:pic>
    </p:spTree>
    <p:extLst>
      <p:ext uri="{BB962C8B-B14F-4D97-AF65-F5344CB8AC3E}">
        <p14:creationId xmlns:p14="http://schemas.microsoft.com/office/powerpoint/2010/main" val="198947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26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FD6C48B-D19E-1222-F43A-B6D8D855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(suco)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474C0D-EBAE-E7E8-79E9-3CAC8F4EAA1E}"/>
              </a:ext>
            </a:extLst>
          </p:cNvPr>
          <p:cNvSpPr txBox="1"/>
          <p:nvPr/>
        </p:nvSpPr>
        <p:spPr>
          <a:xfrm>
            <a:off x="8017546" y="1514592"/>
            <a:ext cx="4108600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15 maiores compradores de suco (litros)</a:t>
            </a:r>
            <a:endParaRPr lang="pt-BR" dirty="0">
              <a:latin typeface="Segoe UI"/>
              <a:cs typeface="Segoe UI"/>
            </a:endParaRP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representa a mesma análise do gráfico anterior, entretanto, agora considerando a quantidade exportada (em litros).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Novamente,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Japão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 desponta como o maior exportador de suco de forma isolada.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 aparece nesta análise, agora dentro do TOP 5.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Sugestão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: considerar técnicas de venda cruzada (</a:t>
            </a:r>
            <a:r>
              <a:rPr lang="pt-BR" sz="1600" dirty="0" err="1">
                <a:solidFill>
                  <a:srgbClr val="FFFFFF">
                    <a:alpha val="70000"/>
                  </a:srgbClr>
                </a:solidFill>
              </a:rPr>
              <a:t>cross-sell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) para vender vinho e suco para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</p:txBody>
      </p:sp>
      <p:pic>
        <p:nvPicPr>
          <p:cNvPr id="2" name="Espaço Reservado para Conteúdo 1" descr="Gráfico, Gráfico de cascata&#10;&#10;Descrição gerada automaticamente">
            <a:extLst>
              <a:ext uri="{FF2B5EF4-FFF2-40B4-BE49-F238E27FC236}">
                <a16:creationId xmlns:a16="http://schemas.microsoft.com/office/drawing/2014/main" id="{8E118F6C-DE73-DA8F-D719-F2FA9500B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41" y="1568376"/>
            <a:ext cx="7648222" cy="5112220"/>
          </a:xfrm>
        </p:spPr>
      </p:pic>
    </p:spTree>
    <p:extLst>
      <p:ext uri="{BB962C8B-B14F-4D97-AF65-F5344CB8AC3E}">
        <p14:creationId xmlns:p14="http://schemas.microsoft.com/office/powerpoint/2010/main" val="3172429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27</a:t>
            </a:fld>
            <a:endParaRPr lang="pt-BR"/>
          </a:p>
        </p:txBody>
      </p:sp>
      <p:pic>
        <p:nvPicPr>
          <p:cNvPr id="8" name="Espaço Reservado para Conteúdo 7" descr="Gráfico, Gráfico de linhas&#10;&#10;Descrição gerada automaticamente">
            <a:extLst>
              <a:ext uri="{FF2B5EF4-FFF2-40B4-BE49-F238E27FC236}">
                <a16:creationId xmlns:a16="http://schemas.microsoft.com/office/drawing/2014/main" id="{4C2E7824-F8E0-18C0-CBEE-7F1B54992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89" y="1515112"/>
            <a:ext cx="7761110" cy="4522599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4A315AD-3B42-C589-1C5B-98E97C74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(suco)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D7FAB2-8173-72A9-FC79-25C080232AD5}"/>
              </a:ext>
            </a:extLst>
          </p:cNvPr>
          <p:cNvSpPr txBox="1"/>
          <p:nvPr/>
        </p:nvSpPr>
        <p:spPr>
          <a:xfrm>
            <a:off x="7961102" y="1514592"/>
            <a:ext cx="414623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5 maiores compradores de suco (litros) últimos 15 anos</a:t>
            </a:r>
            <a:endParaRPr lang="pt-BR" dirty="0">
              <a:latin typeface="Segoe UI"/>
              <a:cs typeface="Segoe UI"/>
            </a:endParaRP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mostra a evolução da exportação (em litros) de suco de nossos maiores clientes.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Podemos observar uma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tendência de baixa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para as exportações ao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Japão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desde 2015, atingindo o seu menor valor em 2020, ano de início da pandemia global de COVID-19.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partir de 2021, observamos que as exportações entraram numa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tendência de alta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ultrapassando níveis de </a:t>
            </a:r>
            <a:r>
              <a:rPr lang="pt-BR" sz="1600" dirty="0" err="1">
                <a:solidFill>
                  <a:srgbClr val="FFFFFF">
                    <a:alpha val="70000"/>
                  </a:srgbClr>
                </a:solidFill>
              </a:rPr>
              <a:t>pré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-pandemia.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9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28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(suco)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570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respeito das exportações de suco, 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Japão 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é de longe o nosso maior parceiro comercial.</a:t>
            </a:r>
            <a:endParaRPr lang="pt-BR" sz="200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Entretanto, aqui podemos traçar paralelos entre a exportação de suco e a exportação de vinhos.</a:t>
            </a:r>
            <a:endParaRPr lang="pt-BR" sz="200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figura no TOP 15 quando consideramos os valores exportados (em US$), mas quando passamos a olhar para a quantidade exportada, ele se situa no TOP 5!</a:t>
            </a:r>
          </a:p>
          <a:p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Sugestão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: </a:t>
            </a:r>
            <a:r>
              <a:rPr lang="pt-BR" sz="2000" dirty="0" err="1">
                <a:solidFill>
                  <a:srgbClr val="FFFFFF">
                    <a:alpha val="70000"/>
                  </a:srgbClr>
                </a:solidFill>
              </a:rPr>
              <a:t>cross-selling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 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 de commodities. Podemos chegar em acordos vantajosos para ambas as partes, vendendo tanto vinho quanto suco para 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  <a:p>
            <a:endParaRPr lang="pt-BR" sz="2000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4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ubulações e tanques de uma fábrica industrial">
            <a:extLst>
              <a:ext uri="{FF2B5EF4-FFF2-40B4-BE49-F238E27FC236}">
                <a16:creationId xmlns:a16="http://schemas.microsoft.com/office/drawing/2014/main" id="{12D5C609-D2F9-266E-60C5-97639322C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6" r="21527" b="-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D6D47-0232-B2A1-0258-BAC95815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926" y="2812815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Análise das exportações (espumante)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5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0732D-CACB-35E6-0241-C416B1B2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A9B0BE-4351-00DB-3008-E5D3A8E1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1241851" cy="381808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O principal objetivo desta análise é descrever as exportações de vinho (e outros produtos) realizadas por nossa empresa, de forma a identificar prospecções e oportunidades futuras de melhoria nas exportações.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Serão apresentados insights valiosos que permitirão fortalecer antigas parcerias, além de identificar novos clientes promissores.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 análise foi feita com base nos dados disponibilizados de uma vinícola parceira.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O período considerado engloba todas as exportações dos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últimos 15 anos (de 2008 até 2022)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.</a:t>
            </a:r>
            <a:endParaRPr lang="pt-BR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79DFAE-22AC-D30B-1E66-7846EDB7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dirty="0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101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30</a:t>
            </a:fld>
            <a:endParaRPr lang="pt-BR"/>
          </a:p>
        </p:txBody>
      </p:sp>
      <p:pic>
        <p:nvPicPr>
          <p:cNvPr id="8" name="Espaço Reservado para Conteúdo 7" descr="Gráfico, Gráfico de barras&#10;&#10;Descrição gerada automaticamente">
            <a:extLst>
              <a:ext uri="{FF2B5EF4-FFF2-40B4-BE49-F238E27FC236}">
                <a16:creationId xmlns:a16="http://schemas.microsoft.com/office/drawing/2014/main" id="{3899C61D-C396-43B1-3D60-0B38A6A7A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03" y="1592628"/>
            <a:ext cx="7723481" cy="5016680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D23156-CBDD-32A7-BBBF-62199617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(espumantes)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2A5A25-4614-EE7F-EEA9-AB6038C51DC2}"/>
              </a:ext>
            </a:extLst>
          </p:cNvPr>
          <p:cNvSpPr txBox="1"/>
          <p:nvPr/>
        </p:nvSpPr>
        <p:spPr>
          <a:xfrm>
            <a:off x="7961102" y="1514592"/>
            <a:ext cx="38169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 15 maiores compradores de espumante (US$)</a:t>
            </a:r>
            <a:endParaRPr lang="pt-BR" dirty="0"/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Por fim, iniciamos a análise das exportações de espumantes. E no gráfico ao lado podemos observar que o maior exportador de espumante nos últimos 15 anos foi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 </a:t>
            </a:r>
            <a:endParaRPr lang="en-US" sz="160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análise ao lado considera o valor monetário (em US$) das exportações.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 observamos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figurando no TOP 3 em exportação (US$) de espumantes.</a:t>
            </a:r>
          </a:p>
        </p:txBody>
      </p:sp>
    </p:spTree>
    <p:extLst>
      <p:ext uri="{BB962C8B-B14F-4D97-AF65-F5344CB8AC3E}">
        <p14:creationId xmlns:p14="http://schemas.microsoft.com/office/powerpoint/2010/main" val="87644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31</a:t>
            </a:fld>
            <a:endParaRPr lang="pt-BR"/>
          </a:p>
        </p:txBody>
      </p:sp>
      <p:pic>
        <p:nvPicPr>
          <p:cNvPr id="8" name="Espaço Reservado para Conteúdo 7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FA337B40-3C6C-18D2-37A2-E61095E7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63" y="1686702"/>
            <a:ext cx="7657628" cy="5016680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6E89D4B-3FDB-035C-25BC-77D8A2AE2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(espumantes)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B41125-E40E-3CD6-449D-DB0CA6EBA439}"/>
              </a:ext>
            </a:extLst>
          </p:cNvPr>
          <p:cNvSpPr txBox="1"/>
          <p:nvPr/>
        </p:nvSpPr>
        <p:spPr>
          <a:xfrm>
            <a:off x="7961102" y="1514592"/>
            <a:ext cx="3816971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 15 maiores compradores de espumante (litros)</a:t>
            </a:r>
            <a:endParaRPr lang="pt-BR" dirty="0"/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representa a mesma análise do gráfico anterior, entretanto, agora considerando a quantidade exportada em litros.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Da mesma forma que no gráfico anterior, o maior exportador é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mas desta vez seguido pelo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em 2º lugar.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40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32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9B4570-7C34-E60C-090A-9F7D7E08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(espumantes)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1A2AEC-C2D5-0FE1-C6C6-F28E93EF752F}"/>
              </a:ext>
            </a:extLst>
          </p:cNvPr>
          <p:cNvSpPr txBox="1"/>
          <p:nvPr/>
        </p:nvSpPr>
        <p:spPr>
          <a:xfrm>
            <a:off x="8168065" y="1401703"/>
            <a:ext cx="4023933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Segoe UI"/>
                <a:cs typeface="Segoe UI"/>
              </a:rPr>
              <a:t>TOP 10 maiores compradores de espumante (litros) últimos 15 anos</a:t>
            </a:r>
            <a:endParaRPr lang="pt-BR" dirty="0">
              <a:latin typeface="Segoe UI"/>
              <a:cs typeface="Segoe UI"/>
            </a:endParaRPr>
          </a:p>
          <a:p>
            <a:endParaRPr lang="pt-BR" b="1" dirty="0">
              <a:latin typeface="Segoe UI"/>
              <a:cs typeface="Segoe UI"/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Diferentemente das outras análises, decidimos trazer o top 10 compradores para a exportação de espumantes. </a:t>
            </a:r>
            <a:endParaRPr lang="en-US" sz="1600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Os 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representam a maioria esmagadora em volume de exportação, se tornando um importante parceiro comercial a partir de 2019.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Apesar de não possuir um grande volume de exportação no início da década passada,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também vem se consolidado como um parceiro importante nesta categoria de produto nos últimos anos.</a:t>
            </a:r>
          </a:p>
        </p:txBody>
      </p:sp>
      <p:pic>
        <p:nvPicPr>
          <p:cNvPr id="5" name="Espaço Reservado para Conteúdo 4" descr="Gráfico, Gráfico de linhas&#10;&#10;Descrição gerada automaticamente">
            <a:extLst>
              <a:ext uri="{FF2B5EF4-FFF2-40B4-BE49-F238E27FC236}">
                <a16:creationId xmlns:a16="http://schemas.microsoft.com/office/drawing/2014/main" id="{4E15D4C8-1566-6A5E-F009-946566F93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74" y="1578875"/>
            <a:ext cx="8071555" cy="4780777"/>
          </a:xfrm>
        </p:spPr>
      </p:pic>
    </p:spTree>
    <p:extLst>
      <p:ext uri="{BB962C8B-B14F-4D97-AF65-F5344CB8AC3E}">
        <p14:creationId xmlns:p14="http://schemas.microsoft.com/office/powerpoint/2010/main" val="2073817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33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 dirty="0"/>
              <a:t>Análise das exportações (espumantes)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570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Em relação aos espumantes, os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 são os nossos maiores parceiros comerciais.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Apesar de não ser nosso maior parceiro em relação à exportação de vinhos (objetivo principal desta análise), eles figuram entre os maiores exportadores em todos os 4 tipos de produto. O que demonstra que eles possuem um grande potencial de crescimento em relação aos acordos comerciais e parcerias.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Também podemos observar 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 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dentro do TOP 3 em questão de volume monetário exportado (em US$).</a:t>
            </a:r>
          </a:p>
          <a:p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A mesma sugestão dada anteriormente, se aplica aqui: definir estratégias de </a:t>
            </a:r>
            <a:r>
              <a:rPr lang="pt-BR" sz="2000" dirty="0" err="1">
                <a:solidFill>
                  <a:srgbClr val="FFFFFF">
                    <a:alpha val="70000"/>
                  </a:srgbClr>
                </a:solidFill>
              </a:rPr>
              <a:t>cross-selling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 com o </a:t>
            </a:r>
            <a:r>
              <a:rPr lang="pt-BR" sz="20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2000" dirty="0">
                <a:solidFill>
                  <a:srgbClr val="FFFFFF">
                    <a:alpha val="70000"/>
                  </a:srgbClr>
                </a:solidFill>
              </a:rPr>
              <a:t>para alavancar ainda mais as vendas!</a:t>
            </a:r>
          </a:p>
        </p:txBody>
      </p:sp>
    </p:spTree>
    <p:extLst>
      <p:ext uri="{BB962C8B-B14F-4D97-AF65-F5344CB8AC3E}">
        <p14:creationId xmlns:p14="http://schemas.microsoft.com/office/powerpoint/2010/main" val="3676527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75B06-CA56-7961-8498-5047B9E9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12" y="1624305"/>
            <a:ext cx="10668000" cy="381808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Tomando como base as análises de exportação de vinho, uva, suco e espumantes extraídas de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, podemos traçar alguns paralelos que permitem otimizar nossas estratégias de venda e parcerias em potencial.</a:t>
            </a:r>
            <a:endParaRPr lang="en-US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 respeito das exportações de vinho (o foco principal da análise), 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se mostrou como o nosso maior parceiro comercial.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era uma antiga parceira que decaiu bastante nas importações nos últimos anos, dando espaço para a ascensão do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98C126-D42B-1B28-1011-BE5FF982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34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573F95-5D55-D410-8F13-678653D093A2}"/>
              </a:ext>
            </a:extLst>
          </p:cNvPr>
          <p:cNvSpPr txBox="1">
            <a:spLocks/>
          </p:cNvSpPr>
          <p:nvPr/>
        </p:nvSpPr>
        <p:spPr>
          <a:xfrm>
            <a:off x="791688" y="188026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963133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C30F7-D728-80E5-0FE9-38479292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88" y="188026"/>
            <a:ext cx="10668000" cy="1524000"/>
          </a:xfrm>
        </p:spPr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75B06-CA56-7961-8498-5047B9E9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88" y="1584721"/>
            <a:ext cx="10668000" cy="476823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Além das exportações de vinho, 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também figura dentre os grandes exportadores de suco e espumante (apesar de não ser o maior em ambos). </a:t>
            </a:r>
            <a:endParaRPr lang="pt-BR" dirty="0"/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Isto representa uma oportunidade de estreitarmos os laços com o parceiro e criarmos novas estratégias de vendas.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 recomendação seria aplicarmos técnicas de </a:t>
            </a:r>
            <a:r>
              <a:rPr lang="pt-BR" dirty="0" err="1">
                <a:solidFill>
                  <a:srgbClr val="FFFFFF">
                    <a:alpha val="70000"/>
                  </a:srgbClr>
                </a:solidFill>
              </a:rPr>
              <a:t>cross-selling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 nos contratos de exportação com 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, para vendermos tanto vinho, quanto suco e espumante, à um preço mais acessível. A compensação viria na quantidade exportada que aumentaria bastante.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Conforme analisado</a:t>
            </a:r>
            <a:r>
              <a:rPr lang="pt-BR" sz="2900" dirty="0">
                <a:solidFill>
                  <a:srgbClr val="FFFFFF">
                    <a:alpha val="70000"/>
                  </a:srgbClr>
                </a:solidFill>
              </a:rPr>
              <a:t> em </a:t>
            </a:r>
            <a:r>
              <a:rPr lang="pt-BR" sz="2900" b="1" dirty="0">
                <a:solidFill>
                  <a:srgbClr val="FFFFFF">
                    <a:alpha val="70000"/>
                  </a:srgb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pt-BR" sz="2900" dirty="0">
                <a:solidFill>
                  <a:srgbClr val="FFFFFF">
                    <a:alpha val="70000"/>
                  </a:srgbClr>
                </a:solidFill>
              </a:rPr>
              <a:t> e </a:t>
            </a:r>
            <a:r>
              <a:rPr lang="pt-BR" sz="2900" b="1" dirty="0">
                <a:solidFill>
                  <a:srgbClr val="FFFFFF">
                    <a:alpha val="70000"/>
                  </a:srgb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r>
              <a:rPr lang="pt-BR" sz="2900" dirty="0">
                <a:solidFill>
                  <a:srgbClr val="FFFFFF">
                    <a:alpha val="70000"/>
                  </a:srgbClr>
                </a:solidFill>
              </a:rPr>
              <a:t>, as e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xportações (de vinho principalmente) com 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estão crescendo de maneira geral, o que representa um futuro promissor para a parceria entre ambos os países!</a:t>
            </a:r>
          </a:p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Por fim, também vale citar os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Estados Unidos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 como um forte parceiro comercial. Ele figura no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TOP 3 dos 4 produtos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analisados em exportações nos últimos 15 anos.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98C126-D42B-1B28-1011-BE5FF982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167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C30F7-D728-80E5-0FE9-38479292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88" y="188026"/>
            <a:ext cx="10668000" cy="1524000"/>
          </a:xfrm>
        </p:spPr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75B06-CA56-7961-8498-5047B9E9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88" y="1584721"/>
            <a:ext cx="10668000" cy="375223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Outros pontos interessantes sobre a relação do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Brasil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com 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:</a:t>
            </a:r>
            <a:endParaRPr lang="pt-BR" dirty="0"/>
          </a:p>
          <a:p>
            <a:pPr lvl="1"/>
            <a:r>
              <a:rPr lang="pt-BR">
                <a:solidFill>
                  <a:srgbClr val="FFFFFF">
                    <a:alpha val="70000"/>
                  </a:srgbClr>
                </a:solidFill>
              </a:rPr>
              <a:t>Ambos os países fazem parte do </a:t>
            </a:r>
            <a:r>
              <a:rPr lang="pt-BR" b="1">
                <a:solidFill>
                  <a:srgbClr val="FFFFFF">
                    <a:alpha val="70000"/>
                  </a:srgbClr>
                </a:solidFill>
              </a:rPr>
              <a:t>Mercosul </a:t>
            </a:r>
            <a:r>
              <a:rPr lang="pt-BR">
                <a:solidFill>
                  <a:srgbClr val="FFFFFF">
                    <a:alpha val="70000"/>
                  </a:srgbClr>
                </a:solidFill>
              </a:rPr>
              <a:t>(criado em 1991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r>
              <a:rPr lang="pt-BR">
                <a:solidFill>
                  <a:srgbClr val="FFFFFF">
                    <a:alpha val="70000"/>
                  </a:srgbClr>
                </a:solidFill>
              </a:rPr>
              <a:t>);</a:t>
            </a:r>
          </a:p>
          <a:p>
            <a:pPr lvl="1"/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Por fazerem parte desse bloco que promove a integração regional, existem diversos acordos bilaterais que facilitam o comércio de produtos e atenuam taxas e encargos de exportação;</a:t>
            </a:r>
          </a:p>
          <a:p>
            <a:pPr lvl="1"/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Esses acordos também são válidos para produtos agrícolas (uvas e derivados);</a:t>
            </a:r>
          </a:p>
          <a:p>
            <a:pPr lvl="1"/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Um de nossos concorrentes no ramo de vinhos, 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Chile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, não faz parte do </a:t>
            </a:r>
            <a:r>
              <a:rPr lang="pt-BR" b="1" dirty="0">
                <a:solidFill>
                  <a:srgbClr val="FFFFFF">
                    <a:alpha val="70000"/>
                  </a:srgbClr>
                </a:solidFill>
              </a:rPr>
              <a:t>Mercosul </a:t>
            </a:r>
            <a:r>
              <a:rPr lang="pt-BR" dirty="0">
                <a:solidFill>
                  <a:srgbClr val="FFFFFF">
                    <a:alpha val="70000"/>
                  </a:srgbClr>
                </a:solidFill>
              </a:rPr>
              <a:t>e portanto, não possui todas as vantagens em relação à reduções de taxas, que possuímos dentro do bloco, entre os países-membros.</a:t>
            </a:r>
          </a:p>
          <a:p>
            <a:pPr lvl="1"/>
            <a:endParaRPr lang="pt-BR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dirty="0">
              <a:solidFill>
                <a:srgbClr val="FFFFFF">
                  <a:alpha val="70000"/>
                </a:srgbClr>
              </a:solidFill>
            </a:endParaRPr>
          </a:p>
          <a:p>
            <a:endParaRPr lang="pt-BR" sz="1200" dirty="0">
              <a:solidFill>
                <a:srgbClr val="D1D5DB"/>
              </a:solidFill>
            </a:endParaRPr>
          </a:p>
          <a:p>
            <a:endParaRPr lang="pt-BR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98C126-D42B-1B28-1011-BE5FF982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3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C30F7-D728-80E5-0FE9-38479292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89" y="216370"/>
            <a:ext cx="10668000" cy="152400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75B06-CA56-7961-8498-5047B9E9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91" y="1429926"/>
            <a:ext cx="11554287" cy="47400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[1]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 REDAÇÃO, Rússia investe em produção de uvas em território anexado. </a:t>
            </a:r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REVISTA ADEGA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Disponível em: </a:t>
            </a:r>
            <a:r>
              <a:rPr lang="pt-BR" sz="1400" u="sng" dirty="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https://revistaadega.uol.com.br/artigo/russia-investe-em-producao-de-uvas-em-territorio-anexado_10249.html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Acesso em: 03/10/2023.</a:t>
            </a:r>
          </a:p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[2]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 REDAÇÃO, Como a guerra entre Rússia e Ucrânia pode influenciar o mercado de vinhos. </a:t>
            </a:r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REVISTA ADEGA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Disponível em: 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https://revistaadega.uol.com.br/artigo/guerra-e-possiveis-sancoes-contra-russia-preocupam-produtores-na-europa_13656.html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Acesso em: 04/10/2023.</a:t>
            </a:r>
          </a:p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[3]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 TRADING VIEW, Gráfico de cotação RUB x USD. </a:t>
            </a:r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TRADING VIEW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Disponível em: 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https://br.tradingview.com/symbols/RUBUSD/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Acesso em: 04/10/2023.</a:t>
            </a:r>
          </a:p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[4] 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REDAÇÃO, Exportações brasileiras de vinho aumentam 83,25% em 2021. AGRO EM DIA. Disponível em 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https://agroemdia.com.br/2022/01/20/exportacoes-brasileiras-de-vinho-aumentam-8325-em-2021/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Criado em: 20/01/2022. Acesso em: 15/10/2023.</a:t>
            </a:r>
          </a:p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[5] 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MELLO, </a:t>
            </a:r>
            <a:r>
              <a:rPr lang="pt-BR" sz="1400" err="1">
                <a:solidFill>
                  <a:schemeClr val="tx1"/>
                </a:solidFill>
                <a:ea typeface="+mn-lt"/>
                <a:cs typeface="+mn-lt"/>
              </a:rPr>
              <a:t>Loiva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 Maria Ribeiro de e MACHADO, Carlos Alberto Ely. Dados da Vitivinicultura. </a:t>
            </a:r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Embrapa Uva e Vinho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 Disponível em: 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http://vitibrasil.cnpuv.embrapa.br/index.php?opcao=opt_06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 Criado em: 29/04/2022. Acesso em: 15/09/2023.</a:t>
            </a:r>
          </a:p>
          <a:p>
            <a:r>
              <a:rPr lang="pt-BR" sz="1400" b="1" dirty="0">
                <a:solidFill>
                  <a:schemeClr val="tx1"/>
                </a:solidFill>
                <a:ea typeface="+mn-lt"/>
                <a:cs typeface="+mn-lt"/>
              </a:rPr>
              <a:t>[6]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 VIEIRA, Pedro Abel, et al. TENDÊNCIAS NO MERCADO GLOBAL DE VINHOS E PERSPECTIVAS PARA O BRASIL. Disponível em: 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https://ainfo.cnptia.embrapa.br/digital/bitstream/doc/1142481/1/VINHO-SOBER-2021.pdf</a:t>
            </a:r>
            <a:r>
              <a:rPr lang="pt-BR" sz="1400" dirty="0">
                <a:solidFill>
                  <a:schemeClr val="tx1"/>
                </a:solidFill>
                <a:ea typeface="+mn-lt"/>
                <a:cs typeface="+mn-lt"/>
              </a:rPr>
              <a:t>. Acesso em: 14/10/2023.</a:t>
            </a:r>
          </a:p>
          <a:p>
            <a:endParaRPr lang="pt-BR" sz="1400">
              <a:solidFill>
                <a:srgbClr val="FFFFFF">
                  <a:alpha val="70000"/>
                </a:srgbClr>
              </a:solidFill>
            </a:endParaRPr>
          </a:p>
          <a:p>
            <a:endParaRPr lang="pt-BR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6FEF2B-94B8-5AD4-EBCA-CEF18318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8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C30F7-D728-80E5-0FE9-38479292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89" y="216370"/>
            <a:ext cx="10668000" cy="1524000"/>
          </a:xfrm>
        </p:spPr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75B06-CA56-7961-8498-5047B9E9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91" y="1429926"/>
            <a:ext cx="11554287" cy="38180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400" b="1" dirty="0">
                <a:solidFill>
                  <a:schemeClr val="tx1"/>
                </a:solidFill>
              </a:rPr>
              <a:t>[7]</a:t>
            </a:r>
            <a:r>
              <a:rPr lang="pt-BR" sz="1400" dirty="0">
                <a:solidFill>
                  <a:schemeClr val="tx1"/>
                </a:solidFill>
              </a:rPr>
              <a:t> SERASA. Aumente seus resultados com Cross </a:t>
            </a:r>
            <a:r>
              <a:rPr lang="pt-BR" sz="1400" err="1">
                <a:solidFill>
                  <a:schemeClr val="tx1"/>
                </a:solidFill>
              </a:rPr>
              <a:t>Selling</a:t>
            </a:r>
            <a:r>
              <a:rPr lang="pt-BR" sz="1400" dirty="0">
                <a:solidFill>
                  <a:schemeClr val="tx1"/>
                </a:solidFill>
              </a:rPr>
              <a:t>: entenda para que serve e como fazer. </a:t>
            </a:r>
            <a:r>
              <a:rPr lang="pt-BR" sz="1400" b="1" dirty="0">
                <a:solidFill>
                  <a:schemeClr val="tx1"/>
                </a:solidFill>
              </a:rPr>
              <a:t>SERASA EXPERIAN</a:t>
            </a:r>
            <a:r>
              <a:rPr lang="pt-BR" sz="1400" dirty="0">
                <a:solidFill>
                  <a:schemeClr val="tx1"/>
                </a:solidFill>
              </a:rPr>
              <a:t>. Disponível em: </a:t>
            </a:r>
            <a:r>
              <a:rPr lang="pt-BR" sz="1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https://www.serasaexperian.com.br/conteudos/marketing/cross-selling/</a:t>
            </a:r>
            <a:r>
              <a:rPr lang="pt-BR" sz="1400" dirty="0">
                <a:solidFill>
                  <a:schemeClr val="tx1"/>
                </a:solidFill>
              </a:rPr>
              <a:t>. Criado em: 12/06/2023. Acesso em: 15/10/2023.</a:t>
            </a:r>
            <a:endParaRPr lang="pt-BR" sz="1400">
              <a:solidFill>
                <a:schemeClr val="tx1"/>
              </a:solidFill>
            </a:endParaRPr>
          </a:p>
          <a:p>
            <a:r>
              <a:rPr lang="pt-BR" sz="1400" b="1" dirty="0">
                <a:solidFill>
                  <a:schemeClr val="tx1"/>
                </a:solidFill>
              </a:rPr>
              <a:t>[8]</a:t>
            </a:r>
            <a:r>
              <a:rPr lang="pt-BR" sz="1400" dirty="0">
                <a:solidFill>
                  <a:schemeClr val="tx1"/>
                </a:solidFill>
              </a:rPr>
              <a:t> MERCOSUL. O que é o MERCOSUL? </a:t>
            </a:r>
            <a:r>
              <a:rPr lang="pt-BR" sz="1400" b="1" dirty="0">
                <a:solidFill>
                  <a:schemeClr val="tx1"/>
                </a:solidFill>
              </a:rPr>
              <a:t>MERCOSUL</a:t>
            </a:r>
            <a:r>
              <a:rPr lang="pt-BR" sz="1400" dirty="0">
                <a:solidFill>
                  <a:schemeClr val="tx1"/>
                </a:solidFill>
              </a:rPr>
              <a:t>. Disponível em: </a:t>
            </a:r>
            <a:r>
              <a:rPr lang="pt-BR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https://www.mercosur.int/pt-br/quem-somos/em-poucas-palavras/</a:t>
            </a:r>
            <a:r>
              <a:rPr lang="pt-BR" sz="1400" dirty="0">
                <a:solidFill>
                  <a:schemeClr val="tx1"/>
                </a:solidFill>
              </a:rPr>
              <a:t>. Acesso em: 17/10/2023.</a:t>
            </a:r>
          </a:p>
          <a:p>
            <a:endParaRPr lang="pt-BR" sz="1400">
              <a:solidFill>
                <a:srgbClr val="FFFFFF">
                  <a:alpha val="70000"/>
                </a:srgbClr>
              </a:solidFill>
            </a:endParaRPr>
          </a:p>
          <a:p>
            <a:endParaRPr lang="pt-BR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6FEF2B-94B8-5AD4-EBCA-CEF18318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22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de uvas em vinhedo">
            <a:extLst>
              <a:ext uri="{FF2B5EF4-FFF2-40B4-BE49-F238E27FC236}">
                <a16:creationId xmlns:a16="http://schemas.microsoft.com/office/drawing/2014/main" id="{D7CF4A79-2355-4423-1FAC-E95A3E713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1" r="4053" b="-7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EAE786-E1BA-58E7-FD7F-AFDCCA0E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pt-BR" sz="2400" dirty="0"/>
              <a:t>A análise principal será feita com base nas </a:t>
            </a:r>
            <a:r>
              <a:rPr lang="pt-BR" sz="2400" b="1" dirty="0"/>
              <a:t>exportações de vinhos</a:t>
            </a:r>
            <a:r>
              <a:rPr lang="pt-BR" sz="2400" dirty="0"/>
              <a:t>. Além disso, também serão apresentados análises complementares a respeito de:</a:t>
            </a:r>
          </a:p>
          <a:p>
            <a:pPr lvl="1">
              <a:lnSpc>
                <a:spcPct val="115000"/>
              </a:lnSpc>
            </a:pPr>
            <a:r>
              <a:rPr lang="pt-BR" dirty="0"/>
              <a:t>Exportação de </a:t>
            </a:r>
            <a:r>
              <a:rPr lang="pt-BR" b="1" dirty="0"/>
              <a:t>uvas</a:t>
            </a:r>
            <a:r>
              <a:rPr lang="pt-BR" dirty="0"/>
              <a:t>;</a:t>
            </a:r>
            <a:endParaRPr lang="pt-BR" dirty="0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pt-BR" dirty="0"/>
              <a:t>Exportação de </a:t>
            </a:r>
            <a:r>
              <a:rPr lang="pt-BR" b="1" dirty="0"/>
              <a:t>suco de uvas</a:t>
            </a:r>
            <a:r>
              <a:rPr lang="pt-BR" dirty="0"/>
              <a:t>;</a:t>
            </a:r>
            <a:endParaRPr lang="pt-BR" dirty="0">
              <a:solidFill>
                <a:srgbClr val="FFFFFF">
                  <a:alpha val="70000"/>
                </a:srgbClr>
              </a:solidFill>
            </a:endParaRPr>
          </a:p>
          <a:p>
            <a:pPr lvl="1">
              <a:lnSpc>
                <a:spcPct val="115000"/>
              </a:lnSpc>
            </a:pPr>
            <a:r>
              <a:rPr lang="pt-BR" dirty="0"/>
              <a:t>Exportação de </a:t>
            </a:r>
            <a:r>
              <a:rPr lang="pt-BR" b="1" dirty="0"/>
              <a:t>espumantes</a:t>
            </a:r>
            <a:r>
              <a:rPr lang="pt-BR" dirty="0"/>
              <a:t>;</a:t>
            </a:r>
            <a:endParaRPr lang="pt-BR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D6D47-0232-B2A1-0258-BAC95815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pt-BR" sz="3200"/>
              <a:t>Análise das exportações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pt-BR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0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Freeform: Shape 1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2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21" name="Picture 13" descr="Barris de vinho">
            <a:extLst>
              <a:ext uri="{FF2B5EF4-FFF2-40B4-BE49-F238E27FC236}">
                <a16:creationId xmlns:a16="http://schemas.microsoft.com/office/drawing/2014/main" id="{E895D6D1-EF58-F120-E874-BF1D0B29A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31878" b="-3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D6D47-0232-B2A1-0258-BAC95815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997185"/>
            <a:ext cx="5484518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Análise das exportações (vinhos)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524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7CE569E-9B7C-4CB9-AB80-C0841F922CFF}" type="slidenum">
              <a:rPr lang="en-US" dirty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9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6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2AAAB-9375-D333-AFD7-55B1EB2D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74" y="1524000"/>
            <a:ext cx="10668000" cy="4794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 dirty="0">
                <a:solidFill>
                  <a:srgbClr val="FFFFFF">
                    <a:alpha val="70000"/>
                  </a:srgbClr>
                </a:solidFill>
              </a:rPr>
              <a:t>Iniciamos esta seção, apresentando as exportações de vinho do TOP 15 maiores exportadores em âmbito mundial.</a:t>
            </a:r>
          </a:p>
          <a:p>
            <a:r>
              <a:rPr lang="pt-BR" sz="2200" dirty="0">
                <a:solidFill>
                  <a:srgbClr val="FFFFFF">
                    <a:alpha val="70000"/>
                  </a:srgbClr>
                </a:solidFill>
              </a:rPr>
              <a:t>Após uma introdução inicial, são apresentados gráficos de evolução das exportações do TOP 5 maiores exportadores, de forma a afunilar ainda mais nossa análise.</a:t>
            </a:r>
          </a:p>
          <a:p>
            <a:r>
              <a:rPr lang="pt-BR" sz="2200" dirty="0">
                <a:solidFill>
                  <a:srgbClr val="FFFFFF">
                    <a:alpha val="70000"/>
                  </a:srgbClr>
                </a:solidFill>
              </a:rPr>
              <a:t>Por fim, trazemos nossas recomendações de ações para aprimorar a relação comercial com os maiores exportadores e/ou fortalecer parcerias estratégicas que tenham potencial de crescimento.</a:t>
            </a:r>
          </a:p>
          <a:p>
            <a:endParaRPr lang="pt-BR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56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D6D47-0232-B2A1-0258-BAC95815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7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5E55F7-C89E-6A27-B034-6B6C00841306}"/>
              </a:ext>
            </a:extLst>
          </p:cNvPr>
          <p:cNvSpPr txBox="1"/>
          <p:nvPr/>
        </p:nvSpPr>
        <p:spPr>
          <a:xfrm>
            <a:off x="8391407" y="1514592"/>
            <a:ext cx="3386666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TOP 15 maiores compradores de vinho (US$)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No gráfico ao lado podemos observar que o maior exportador de nosso vinho nos últimos 15 anos foi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 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Além disso,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também é um grande parceiro, seguido pelos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EUA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A análise ao lado considera o valor monetário (em US$) das exportações.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e a Rússia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estão bem acima da mediana geral do TOP 15.</a:t>
            </a:r>
          </a:p>
        </p:txBody>
      </p:sp>
      <p:pic>
        <p:nvPicPr>
          <p:cNvPr id="13" name="Espaço Reservado para Conteúdo 12" descr="Gráfico, Gráfico de barras&#10;&#10;Descrição gerada automaticamente">
            <a:extLst>
              <a:ext uri="{FF2B5EF4-FFF2-40B4-BE49-F238E27FC236}">
                <a16:creationId xmlns:a16="http://schemas.microsoft.com/office/drawing/2014/main" id="{024F7F0A-04C1-3FE6-1767-907313BFE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41" y="1514520"/>
            <a:ext cx="8015109" cy="5201118"/>
          </a:xfrm>
        </p:spPr>
      </p:pic>
    </p:spTree>
    <p:extLst>
      <p:ext uri="{BB962C8B-B14F-4D97-AF65-F5344CB8AC3E}">
        <p14:creationId xmlns:p14="http://schemas.microsoft.com/office/powerpoint/2010/main" val="105626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8</a:t>
            </a:fld>
            <a:endParaRPr lang="pt-BR"/>
          </a:p>
        </p:txBody>
      </p:sp>
      <p:pic>
        <p:nvPicPr>
          <p:cNvPr id="11" name="Espaço Reservado para Conteúdo 10" descr="Gráfico, Gráfico de barras&#10;&#10;Descrição gerada automaticamente">
            <a:extLst>
              <a:ext uri="{FF2B5EF4-FFF2-40B4-BE49-F238E27FC236}">
                <a16:creationId xmlns:a16="http://schemas.microsoft.com/office/drawing/2014/main" id="{760BC27C-A0B0-853B-36D5-59D0C1862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48" y="1486296"/>
            <a:ext cx="8005703" cy="5182303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C7BA71B-2AF8-8485-BE86-8ACD70BB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E0BFA4-4481-4287-66C6-5A14692C77A0}"/>
              </a:ext>
            </a:extLst>
          </p:cNvPr>
          <p:cNvSpPr txBox="1"/>
          <p:nvPr/>
        </p:nvSpPr>
        <p:spPr>
          <a:xfrm>
            <a:off x="8391407" y="1514592"/>
            <a:ext cx="3386666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TOP 15 maiores compradores de vinho (litros)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representa a mesma análise do gráfico anterior, entretanto, agora considerando a quantidade de litros exportado.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Como esperado, 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se mostrou o maior exportador de vinho, seguido pela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Rússia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Vale notar que este gráfico (e o anterior)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não dão uma visão da evolução das exportações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 e considera exclusivamente o montante total dos últimos 15 anos.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558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C1587A-2AB3-BB46-B331-4EA20BE9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9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8E96DD2-71CD-FF3A-F7E9-06562F57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82" y="94074"/>
            <a:ext cx="10668000" cy="1524000"/>
          </a:xfrm>
        </p:spPr>
        <p:txBody>
          <a:bodyPr/>
          <a:lstStyle/>
          <a:p>
            <a:r>
              <a:rPr lang="pt-BR"/>
              <a:t>Análise das exportações (vinhos)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ADA123-74A5-C3A8-CD84-49BC0A1A8679}"/>
              </a:ext>
            </a:extLst>
          </p:cNvPr>
          <p:cNvSpPr txBox="1"/>
          <p:nvPr/>
        </p:nvSpPr>
        <p:spPr>
          <a:xfrm>
            <a:off x="8485481" y="1571036"/>
            <a:ext cx="3386666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TOP 5 maiores compradores de vinho (US$) últimos 15 anos</a:t>
            </a:r>
          </a:p>
          <a:p>
            <a:endParaRPr lang="pt-BR" b="1" dirty="0"/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gráfico ao lado mostra a evolução de gastos (em US$) dos maiores exportadores de vinho.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Podemos observar que a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Rússia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teve um pico de exportação em 2013, mas desde então, cessou completamente as exportações.</a:t>
            </a:r>
          </a:p>
          <a:p>
            <a:endParaRPr lang="pt-BR" sz="1600" dirty="0">
              <a:solidFill>
                <a:srgbClr val="FFFFFF">
                  <a:alpha val="70000"/>
                </a:srgbClr>
              </a:solidFill>
            </a:endParaRPr>
          </a:p>
          <a:p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Paraguai 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em contrapartida, se tornou nosso </a:t>
            </a:r>
            <a:r>
              <a:rPr lang="pt-BR" sz="1600" b="1" dirty="0">
                <a:solidFill>
                  <a:srgbClr val="FFFFFF">
                    <a:alpha val="70000"/>
                  </a:srgbClr>
                </a:solidFill>
              </a:rPr>
              <a:t>maior parceiro comercial</a:t>
            </a:r>
            <a:r>
              <a:rPr lang="pt-BR" sz="1600" dirty="0">
                <a:solidFill>
                  <a:srgbClr val="FFFFFF">
                    <a:alpha val="70000"/>
                  </a:srgbClr>
                </a:solidFill>
              </a:rPr>
              <a:t>, a partir de 2015.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9" name="Espaço Reservado para Conteúdo 18" descr="Gráfico, Gráfico de linhas">
            <a:extLst>
              <a:ext uri="{FF2B5EF4-FFF2-40B4-BE49-F238E27FC236}">
                <a16:creationId xmlns:a16="http://schemas.microsoft.com/office/drawing/2014/main" id="{95991FD7-8C48-8EC3-553C-911EFA388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" y="1489793"/>
            <a:ext cx="8297333" cy="4799016"/>
          </a:xfrm>
        </p:spPr>
      </p:pic>
    </p:spTree>
    <p:extLst>
      <p:ext uri="{BB962C8B-B14F-4D97-AF65-F5344CB8AC3E}">
        <p14:creationId xmlns:p14="http://schemas.microsoft.com/office/powerpoint/2010/main" val="177362691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3D2441"/>
      </a:dk2>
      <a:lt2>
        <a:srgbClr val="E2E5E8"/>
      </a:lt2>
      <a:accent1>
        <a:srgbClr val="C39B6E"/>
      </a:accent1>
      <a:accent2>
        <a:srgbClr val="C57D73"/>
      </a:accent2>
      <a:accent3>
        <a:srgbClr val="D08DA1"/>
      </a:accent3>
      <a:accent4>
        <a:srgbClr val="C573AE"/>
      </a:accent4>
      <a:accent5>
        <a:srgbClr val="C68DD0"/>
      </a:accent5>
      <a:accent6>
        <a:srgbClr val="9873C5"/>
      </a:accent6>
      <a:hlink>
        <a:srgbClr val="6183AA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PebbleVTI</vt:lpstr>
      <vt:lpstr>Análise de exportação de vinho e oportunidades para expansão comercial</vt:lpstr>
      <vt:lpstr>Índice</vt:lpstr>
      <vt:lpstr>Introdução</vt:lpstr>
      <vt:lpstr>Análise das exportações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Análise das exportações (vinhos)</vt:lpstr>
      <vt:lpstr>Apresentação do PowerPoint</vt:lpstr>
      <vt:lpstr>Análise das exportações (uvas)</vt:lpstr>
      <vt:lpstr>Análise das exportações (uvas)</vt:lpstr>
      <vt:lpstr>Análise das exportações (uvas)</vt:lpstr>
      <vt:lpstr>Análise das exportações (uvas)</vt:lpstr>
      <vt:lpstr>Análise das exportações (suco de uva)</vt:lpstr>
      <vt:lpstr>Análise das exportações (suco)</vt:lpstr>
      <vt:lpstr>Análise das exportações (suco)</vt:lpstr>
      <vt:lpstr>Análise das exportações (suco)</vt:lpstr>
      <vt:lpstr>Análise das exportações (suco)</vt:lpstr>
      <vt:lpstr>Análise das exportações (espumante)</vt:lpstr>
      <vt:lpstr>Análise das exportações (espumantes)</vt:lpstr>
      <vt:lpstr>Análise das exportações (espumantes)</vt:lpstr>
      <vt:lpstr>Análise das exportações (espumantes)</vt:lpstr>
      <vt:lpstr>Análise das exportações (espumantes)</vt:lpstr>
      <vt:lpstr>Apresentação do PowerPoint</vt:lpstr>
      <vt:lpstr>Conclusão</vt:lpstr>
      <vt:lpstr>Conclusão</vt:lpstr>
      <vt:lpstr>Referências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1667</cp:revision>
  <dcterms:created xsi:type="dcterms:W3CDTF">2023-10-02T05:17:49Z</dcterms:created>
  <dcterms:modified xsi:type="dcterms:W3CDTF">2023-10-28T15:27:23Z</dcterms:modified>
</cp:coreProperties>
</file>